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6" r:id="rId8"/>
    <p:sldId id="289" r:id="rId9"/>
    <p:sldId id="284" r:id="rId10"/>
    <p:sldId id="290" r:id="rId11"/>
    <p:sldId id="287" r:id="rId12"/>
    <p:sldId id="291" r:id="rId13"/>
    <p:sldId id="292" r:id="rId14"/>
    <p:sldId id="288"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558" autoAdjust="0"/>
  </p:normalViewPr>
  <p:slideViewPr>
    <p:cSldViewPr snapToGrid="0">
      <p:cViewPr varScale="1">
        <p:scale>
          <a:sx n="102" d="100"/>
          <a:sy n="102"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E060C-1D08-4D2E-9552-04638E52F42C}" type="doc">
      <dgm:prSet loTypeId="urn:microsoft.com/office/officeart/2005/8/layout/orgChart1" loCatId="hierarchy" qsTypeId="urn:microsoft.com/office/officeart/2005/8/quickstyle/3d1" qsCatId="3D" csTypeId="urn:microsoft.com/office/officeart/2005/8/colors/accent5_5" csCatId="accent5" phldr="1"/>
      <dgm:spPr/>
      <dgm:t>
        <a:bodyPr/>
        <a:lstStyle/>
        <a:p>
          <a:endParaRPr lang="en-US"/>
        </a:p>
      </dgm:t>
    </dgm:pt>
    <dgm:pt modelId="{D332E68C-25C0-4507-9F53-88A1D713CE0D}">
      <dgm:prSet phldrT="[Text]"/>
      <dgm:spPr/>
      <dgm:t>
        <a:bodyPr/>
        <a:lstStyle/>
        <a:p>
          <a:r>
            <a:rPr lang="en-US"/>
            <a:t>Evelyn </a:t>
          </a:r>
          <a:r>
            <a:rPr lang="en-US" dirty="0"/>
            <a:t>Preciado</a:t>
          </a:r>
        </a:p>
      </dgm:t>
    </dgm:pt>
    <dgm:pt modelId="{34419E91-CFF0-4F6C-BD5B-7E86CDB209BA}" type="parTrans" cxnId="{569B9031-BA0A-4607-AA27-3117A25DB825}">
      <dgm:prSet/>
      <dgm:spPr/>
      <dgm:t>
        <a:bodyPr/>
        <a:lstStyle/>
        <a:p>
          <a:endParaRPr lang="en-US"/>
        </a:p>
      </dgm:t>
    </dgm:pt>
    <dgm:pt modelId="{EEC670E5-C353-44A9-B8AE-C2CE552D459B}" type="sibTrans" cxnId="{569B9031-BA0A-4607-AA27-3117A25DB825}">
      <dgm:prSet/>
      <dgm:spPr/>
      <dgm:t>
        <a:bodyPr/>
        <a:lstStyle/>
        <a:p>
          <a:endParaRPr lang="en-US"/>
        </a:p>
      </dgm:t>
    </dgm:pt>
    <dgm:pt modelId="{069CA6B7-90A3-4D11-8755-59CC539E6D45}">
      <dgm:prSet phldrT="[Text]"/>
      <dgm:spPr/>
      <dgm:t>
        <a:bodyPr/>
        <a:lstStyle/>
        <a:p>
          <a:r>
            <a:rPr lang="en-US" dirty="0"/>
            <a:t>Jeremiah Fa’atiliga</a:t>
          </a:r>
        </a:p>
      </dgm:t>
    </dgm:pt>
    <dgm:pt modelId="{6085FB06-74CA-44DE-843F-1AF82D8D7C56}" type="parTrans" cxnId="{057A6744-85E2-4166-AD41-C14323AF1E57}">
      <dgm:prSet/>
      <dgm:spPr/>
      <dgm:t>
        <a:bodyPr/>
        <a:lstStyle/>
        <a:p>
          <a:endParaRPr lang="en-US"/>
        </a:p>
      </dgm:t>
    </dgm:pt>
    <dgm:pt modelId="{BB89AADD-B532-453D-8458-32E397822DFC}" type="sibTrans" cxnId="{057A6744-85E2-4166-AD41-C14323AF1E57}">
      <dgm:prSet/>
      <dgm:spPr/>
      <dgm:t>
        <a:bodyPr/>
        <a:lstStyle/>
        <a:p>
          <a:endParaRPr lang="en-US"/>
        </a:p>
      </dgm:t>
    </dgm:pt>
    <dgm:pt modelId="{DD50317D-E7C3-43F0-B124-EC5C94EEA601}">
      <dgm:prSet phldrT="[Text]"/>
      <dgm:spPr/>
      <dgm:t>
        <a:bodyPr/>
        <a:lstStyle/>
        <a:p>
          <a:r>
            <a:rPr lang="en-US" dirty="0"/>
            <a:t>John Vincent </a:t>
          </a:r>
          <a:r>
            <a:rPr lang="en-US" dirty="0" err="1"/>
            <a:t>Deniega</a:t>
          </a:r>
          <a:endParaRPr lang="en-US" dirty="0"/>
        </a:p>
      </dgm:t>
    </dgm:pt>
    <dgm:pt modelId="{78348EEB-A3C2-4D13-80BE-2AECB8F40227}" type="parTrans" cxnId="{F7C82423-E8D7-4ECD-9B38-98C6981F2F28}">
      <dgm:prSet/>
      <dgm:spPr/>
      <dgm:t>
        <a:bodyPr/>
        <a:lstStyle/>
        <a:p>
          <a:endParaRPr lang="en-US"/>
        </a:p>
      </dgm:t>
    </dgm:pt>
    <dgm:pt modelId="{18C8937D-0476-4D3C-87FB-F5984626F373}" type="sibTrans" cxnId="{F7C82423-E8D7-4ECD-9B38-98C6981F2F28}">
      <dgm:prSet/>
      <dgm:spPr/>
      <dgm:t>
        <a:bodyPr/>
        <a:lstStyle/>
        <a:p>
          <a:endParaRPr lang="en-US"/>
        </a:p>
      </dgm:t>
    </dgm:pt>
    <dgm:pt modelId="{A74C9357-B463-4F72-B75C-751C0365E5E9}">
      <dgm:prSet phldrT="[Text]"/>
      <dgm:spPr/>
      <dgm:t>
        <a:bodyPr/>
        <a:lstStyle/>
        <a:p>
          <a:r>
            <a:rPr lang="en-US" dirty="0"/>
            <a:t>Gabriel </a:t>
          </a:r>
          <a:r>
            <a:rPr lang="en-US" dirty="0" err="1"/>
            <a:t>Mancillas</a:t>
          </a:r>
          <a:r>
            <a:rPr lang="en-US" dirty="0"/>
            <a:t> Gallardo</a:t>
          </a:r>
        </a:p>
      </dgm:t>
    </dgm:pt>
    <dgm:pt modelId="{9AAACCFE-FB03-4644-9B39-EAA185AB6DA7}" type="parTrans" cxnId="{72DD83A0-FDAD-4EDF-AF40-89A1D5A44A3B}">
      <dgm:prSet/>
      <dgm:spPr/>
      <dgm:t>
        <a:bodyPr/>
        <a:lstStyle/>
        <a:p>
          <a:endParaRPr lang="en-US"/>
        </a:p>
      </dgm:t>
    </dgm:pt>
    <dgm:pt modelId="{A5768302-D439-4230-824F-42D7D44BFB6E}" type="sibTrans" cxnId="{72DD83A0-FDAD-4EDF-AF40-89A1D5A44A3B}">
      <dgm:prSet/>
      <dgm:spPr/>
      <dgm:t>
        <a:bodyPr/>
        <a:lstStyle/>
        <a:p>
          <a:endParaRPr lang="en-US"/>
        </a:p>
      </dgm:t>
    </dgm:pt>
    <dgm:pt modelId="{15B3AE8D-5817-44A4-960B-27FB85B83FAC}">
      <dgm:prSet/>
      <dgm:spPr/>
      <dgm:t>
        <a:bodyPr/>
        <a:lstStyle/>
        <a:p>
          <a:r>
            <a:rPr lang="en-US" dirty="0"/>
            <a:t>Dip Bista</a:t>
          </a:r>
        </a:p>
      </dgm:t>
    </dgm:pt>
    <dgm:pt modelId="{1C563CB6-2C9B-407E-B9DD-5A0EFAC8662E}" type="parTrans" cxnId="{4369DA75-E2F0-4D2E-A952-D79977FA9263}">
      <dgm:prSet/>
      <dgm:spPr/>
      <dgm:t>
        <a:bodyPr/>
        <a:lstStyle/>
        <a:p>
          <a:endParaRPr lang="en-US"/>
        </a:p>
      </dgm:t>
    </dgm:pt>
    <dgm:pt modelId="{B185C781-ECD8-4725-AD1B-6C5A59074AE6}" type="sibTrans" cxnId="{4369DA75-E2F0-4D2E-A952-D79977FA9263}">
      <dgm:prSet/>
      <dgm:spPr/>
      <dgm:t>
        <a:bodyPr/>
        <a:lstStyle/>
        <a:p>
          <a:endParaRPr lang="en-US"/>
        </a:p>
      </dgm:t>
    </dgm:pt>
    <dgm:pt modelId="{F00CDDB3-DA13-47BB-B7EB-818861E8902C}">
      <dgm:prSet/>
      <dgm:spPr/>
      <dgm:t>
        <a:bodyPr/>
        <a:lstStyle/>
        <a:p>
          <a:r>
            <a:rPr lang="en-US" dirty="0"/>
            <a:t>Zachariah Miller</a:t>
          </a:r>
        </a:p>
      </dgm:t>
    </dgm:pt>
    <dgm:pt modelId="{778D869B-E4E1-4ABD-AD48-C288A872FF45}" type="parTrans" cxnId="{A53D946B-4E36-42E5-95E8-53EC76E90145}">
      <dgm:prSet/>
      <dgm:spPr/>
      <dgm:t>
        <a:bodyPr/>
        <a:lstStyle/>
        <a:p>
          <a:endParaRPr lang="en-US"/>
        </a:p>
      </dgm:t>
    </dgm:pt>
    <dgm:pt modelId="{93A347BD-3130-4D0F-B7EE-96141ACC393E}" type="sibTrans" cxnId="{A53D946B-4E36-42E5-95E8-53EC76E90145}">
      <dgm:prSet/>
      <dgm:spPr/>
      <dgm:t>
        <a:bodyPr/>
        <a:lstStyle/>
        <a:p>
          <a:endParaRPr lang="en-US"/>
        </a:p>
      </dgm:t>
    </dgm:pt>
    <dgm:pt modelId="{A0F2F661-6ABD-43C8-A8D0-8E0779520ABA}">
      <dgm:prSet/>
      <dgm:spPr/>
      <dgm:t>
        <a:bodyPr/>
        <a:lstStyle/>
        <a:p>
          <a:r>
            <a:rPr lang="en-US" dirty="0"/>
            <a:t>Joseph </a:t>
          </a:r>
          <a:r>
            <a:rPr lang="en-US" dirty="0" err="1"/>
            <a:t>Talles</a:t>
          </a:r>
          <a:endParaRPr lang="en-US" dirty="0"/>
        </a:p>
      </dgm:t>
    </dgm:pt>
    <dgm:pt modelId="{85E080C2-2934-46E6-9C3A-9875AA0AF81E}" type="parTrans" cxnId="{C342A122-7692-48A1-BF37-09D8BF6D2AD5}">
      <dgm:prSet/>
      <dgm:spPr/>
      <dgm:t>
        <a:bodyPr/>
        <a:lstStyle/>
        <a:p>
          <a:endParaRPr lang="en-US"/>
        </a:p>
      </dgm:t>
    </dgm:pt>
    <dgm:pt modelId="{209B9D48-BBA9-4178-8EC9-09F7536808E4}" type="sibTrans" cxnId="{C342A122-7692-48A1-BF37-09D8BF6D2AD5}">
      <dgm:prSet/>
      <dgm:spPr/>
      <dgm:t>
        <a:bodyPr/>
        <a:lstStyle/>
        <a:p>
          <a:endParaRPr lang="en-US"/>
        </a:p>
      </dgm:t>
    </dgm:pt>
    <dgm:pt modelId="{D85C660D-5603-44D1-AAE9-6A615CCDC660}" type="pres">
      <dgm:prSet presAssocID="{44EE060C-1D08-4D2E-9552-04638E52F42C}" presName="hierChild1" presStyleCnt="0">
        <dgm:presLayoutVars>
          <dgm:orgChart val="1"/>
          <dgm:chPref val="1"/>
          <dgm:dir/>
          <dgm:animOne val="branch"/>
          <dgm:animLvl val="lvl"/>
          <dgm:resizeHandles/>
        </dgm:presLayoutVars>
      </dgm:prSet>
      <dgm:spPr/>
    </dgm:pt>
    <dgm:pt modelId="{F2732E00-1DE7-4A1B-ACE2-1CCB9476CD2D}" type="pres">
      <dgm:prSet presAssocID="{D332E68C-25C0-4507-9F53-88A1D713CE0D}" presName="hierRoot1" presStyleCnt="0">
        <dgm:presLayoutVars>
          <dgm:hierBranch val="init"/>
        </dgm:presLayoutVars>
      </dgm:prSet>
      <dgm:spPr/>
    </dgm:pt>
    <dgm:pt modelId="{0FC27407-E7BF-4C3E-AD43-3FCC548BA65A}" type="pres">
      <dgm:prSet presAssocID="{D332E68C-25C0-4507-9F53-88A1D713CE0D}" presName="rootComposite1" presStyleCnt="0"/>
      <dgm:spPr/>
    </dgm:pt>
    <dgm:pt modelId="{49756E76-AEFE-40A6-8098-7A9C7C195503}" type="pres">
      <dgm:prSet presAssocID="{D332E68C-25C0-4507-9F53-88A1D713CE0D}" presName="rootText1" presStyleLbl="node0" presStyleIdx="0" presStyleCnt="1">
        <dgm:presLayoutVars>
          <dgm:chPref val="3"/>
        </dgm:presLayoutVars>
      </dgm:prSet>
      <dgm:spPr/>
    </dgm:pt>
    <dgm:pt modelId="{C5024E36-74D4-458A-8A63-EE0E1EC0E345}" type="pres">
      <dgm:prSet presAssocID="{D332E68C-25C0-4507-9F53-88A1D713CE0D}" presName="rootConnector1" presStyleLbl="node1" presStyleIdx="0" presStyleCnt="0"/>
      <dgm:spPr/>
    </dgm:pt>
    <dgm:pt modelId="{2853CF12-9B36-42E7-80D7-E27A8BF426A0}" type="pres">
      <dgm:prSet presAssocID="{D332E68C-25C0-4507-9F53-88A1D713CE0D}" presName="hierChild2" presStyleCnt="0"/>
      <dgm:spPr/>
    </dgm:pt>
    <dgm:pt modelId="{224B2E57-61A1-4963-ABFE-B700C2E98024}" type="pres">
      <dgm:prSet presAssocID="{6085FB06-74CA-44DE-843F-1AF82D8D7C56}" presName="Name37" presStyleLbl="parChTrans1D2" presStyleIdx="0" presStyleCnt="6"/>
      <dgm:spPr/>
    </dgm:pt>
    <dgm:pt modelId="{6C6512CC-DBFE-4D70-B9F6-EE048BB73B87}" type="pres">
      <dgm:prSet presAssocID="{069CA6B7-90A3-4D11-8755-59CC539E6D45}" presName="hierRoot2" presStyleCnt="0">
        <dgm:presLayoutVars>
          <dgm:hierBranch val="init"/>
        </dgm:presLayoutVars>
      </dgm:prSet>
      <dgm:spPr/>
    </dgm:pt>
    <dgm:pt modelId="{D75EA58E-7E69-42DA-8620-C5335D135A6B}" type="pres">
      <dgm:prSet presAssocID="{069CA6B7-90A3-4D11-8755-59CC539E6D45}" presName="rootComposite" presStyleCnt="0"/>
      <dgm:spPr/>
    </dgm:pt>
    <dgm:pt modelId="{02FED7A8-8739-49BF-9D54-B1173169D4B9}" type="pres">
      <dgm:prSet presAssocID="{069CA6B7-90A3-4D11-8755-59CC539E6D45}" presName="rootText" presStyleLbl="node2" presStyleIdx="0" presStyleCnt="6">
        <dgm:presLayoutVars>
          <dgm:chPref val="3"/>
        </dgm:presLayoutVars>
      </dgm:prSet>
      <dgm:spPr/>
    </dgm:pt>
    <dgm:pt modelId="{99A398BC-4DB8-44F3-8671-00283E3FC65B}" type="pres">
      <dgm:prSet presAssocID="{069CA6B7-90A3-4D11-8755-59CC539E6D45}" presName="rootConnector" presStyleLbl="node2" presStyleIdx="0" presStyleCnt="6"/>
      <dgm:spPr/>
    </dgm:pt>
    <dgm:pt modelId="{45E897F1-0DAD-42D7-8087-33D3A876BCF5}" type="pres">
      <dgm:prSet presAssocID="{069CA6B7-90A3-4D11-8755-59CC539E6D45}" presName="hierChild4" presStyleCnt="0"/>
      <dgm:spPr/>
    </dgm:pt>
    <dgm:pt modelId="{4CBBEF2C-B667-4423-89FE-F3D24D46CA79}" type="pres">
      <dgm:prSet presAssocID="{069CA6B7-90A3-4D11-8755-59CC539E6D45}" presName="hierChild5" presStyleCnt="0"/>
      <dgm:spPr/>
    </dgm:pt>
    <dgm:pt modelId="{FD8F821E-B9CF-4987-A5B5-109E634D428E}" type="pres">
      <dgm:prSet presAssocID="{78348EEB-A3C2-4D13-80BE-2AECB8F40227}" presName="Name37" presStyleLbl="parChTrans1D2" presStyleIdx="1" presStyleCnt="6"/>
      <dgm:spPr/>
    </dgm:pt>
    <dgm:pt modelId="{500878B0-8892-4D27-BF2B-B8716989A00B}" type="pres">
      <dgm:prSet presAssocID="{DD50317D-E7C3-43F0-B124-EC5C94EEA601}" presName="hierRoot2" presStyleCnt="0">
        <dgm:presLayoutVars>
          <dgm:hierBranch val="init"/>
        </dgm:presLayoutVars>
      </dgm:prSet>
      <dgm:spPr/>
    </dgm:pt>
    <dgm:pt modelId="{7B99CFC7-E0A0-44DB-9E6D-002583AB9A73}" type="pres">
      <dgm:prSet presAssocID="{DD50317D-E7C3-43F0-B124-EC5C94EEA601}" presName="rootComposite" presStyleCnt="0"/>
      <dgm:spPr/>
    </dgm:pt>
    <dgm:pt modelId="{98821261-59D1-4322-8F47-548B281FB2B2}" type="pres">
      <dgm:prSet presAssocID="{DD50317D-E7C3-43F0-B124-EC5C94EEA601}" presName="rootText" presStyleLbl="node2" presStyleIdx="1" presStyleCnt="6">
        <dgm:presLayoutVars>
          <dgm:chPref val="3"/>
        </dgm:presLayoutVars>
      </dgm:prSet>
      <dgm:spPr/>
    </dgm:pt>
    <dgm:pt modelId="{7CD57B95-EEB7-4EC1-B5A9-1EBB4A852B2A}" type="pres">
      <dgm:prSet presAssocID="{DD50317D-E7C3-43F0-B124-EC5C94EEA601}" presName="rootConnector" presStyleLbl="node2" presStyleIdx="1" presStyleCnt="6"/>
      <dgm:spPr/>
    </dgm:pt>
    <dgm:pt modelId="{AB0A6E95-197A-4719-95F7-B98B392FECFB}" type="pres">
      <dgm:prSet presAssocID="{DD50317D-E7C3-43F0-B124-EC5C94EEA601}" presName="hierChild4" presStyleCnt="0"/>
      <dgm:spPr/>
    </dgm:pt>
    <dgm:pt modelId="{E3FD4F9F-D3F9-4C06-8F3E-A8884CC62F26}" type="pres">
      <dgm:prSet presAssocID="{DD50317D-E7C3-43F0-B124-EC5C94EEA601}" presName="hierChild5" presStyleCnt="0"/>
      <dgm:spPr/>
    </dgm:pt>
    <dgm:pt modelId="{0BC16B10-E49E-4CDB-8362-261AA72FACE5}" type="pres">
      <dgm:prSet presAssocID="{9AAACCFE-FB03-4644-9B39-EAA185AB6DA7}" presName="Name37" presStyleLbl="parChTrans1D2" presStyleIdx="2" presStyleCnt="6"/>
      <dgm:spPr/>
    </dgm:pt>
    <dgm:pt modelId="{F0DC3656-FF6B-4946-AE19-CA995D99DCFE}" type="pres">
      <dgm:prSet presAssocID="{A74C9357-B463-4F72-B75C-751C0365E5E9}" presName="hierRoot2" presStyleCnt="0">
        <dgm:presLayoutVars>
          <dgm:hierBranch val="init"/>
        </dgm:presLayoutVars>
      </dgm:prSet>
      <dgm:spPr/>
    </dgm:pt>
    <dgm:pt modelId="{FE9AB1F2-D862-43B3-B732-C7CFC02FAB13}" type="pres">
      <dgm:prSet presAssocID="{A74C9357-B463-4F72-B75C-751C0365E5E9}" presName="rootComposite" presStyleCnt="0"/>
      <dgm:spPr/>
    </dgm:pt>
    <dgm:pt modelId="{3EF0561A-B6AB-4EAB-8D7D-89F58801E965}" type="pres">
      <dgm:prSet presAssocID="{A74C9357-B463-4F72-B75C-751C0365E5E9}" presName="rootText" presStyleLbl="node2" presStyleIdx="2" presStyleCnt="6">
        <dgm:presLayoutVars>
          <dgm:chPref val="3"/>
        </dgm:presLayoutVars>
      </dgm:prSet>
      <dgm:spPr/>
    </dgm:pt>
    <dgm:pt modelId="{77A6C3CD-DA3A-4A70-979C-4457A6EDFB2F}" type="pres">
      <dgm:prSet presAssocID="{A74C9357-B463-4F72-B75C-751C0365E5E9}" presName="rootConnector" presStyleLbl="node2" presStyleIdx="2" presStyleCnt="6"/>
      <dgm:spPr/>
    </dgm:pt>
    <dgm:pt modelId="{4F91CF40-D58E-4530-8372-DCE1BF6DE9B2}" type="pres">
      <dgm:prSet presAssocID="{A74C9357-B463-4F72-B75C-751C0365E5E9}" presName="hierChild4" presStyleCnt="0"/>
      <dgm:spPr/>
    </dgm:pt>
    <dgm:pt modelId="{9C390AC6-6460-420A-8ACE-B7C0D0080475}" type="pres">
      <dgm:prSet presAssocID="{A74C9357-B463-4F72-B75C-751C0365E5E9}" presName="hierChild5" presStyleCnt="0"/>
      <dgm:spPr/>
    </dgm:pt>
    <dgm:pt modelId="{236AD780-BEBB-48C3-BC52-119CB2919EB0}" type="pres">
      <dgm:prSet presAssocID="{1C563CB6-2C9B-407E-B9DD-5A0EFAC8662E}" presName="Name37" presStyleLbl="parChTrans1D2" presStyleIdx="3" presStyleCnt="6"/>
      <dgm:spPr/>
    </dgm:pt>
    <dgm:pt modelId="{5C50E541-CC34-43F3-A774-66C10BDBC818}" type="pres">
      <dgm:prSet presAssocID="{15B3AE8D-5817-44A4-960B-27FB85B83FAC}" presName="hierRoot2" presStyleCnt="0">
        <dgm:presLayoutVars>
          <dgm:hierBranch val="init"/>
        </dgm:presLayoutVars>
      </dgm:prSet>
      <dgm:spPr/>
    </dgm:pt>
    <dgm:pt modelId="{EE9673ED-CD28-4BDC-8E1B-FC9DB4F74D36}" type="pres">
      <dgm:prSet presAssocID="{15B3AE8D-5817-44A4-960B-27FB85B83FAC}" presName="rootComposite" presStyleCnt="0"/>
      <dgm:spPr/>
    </dgm:pt>
    <dgm:pt modelId="{4C7157E9-BF14-4A97-8D42-2A1F67BFBDB9}" type="pres">
      <dgm:prSet presAssocID="{15B3AE8D-5817-44A4-960B-27FB85B83FAC}" presName="rootText" presStyleLbl="node2" presStyleIdx="3" presStyleCnt="6">
        <dgm:presLayoutVars>
          <dgm:chPref val="3"/>
        </dgm:presLayoutVars>
      </dgm:prSet>
      <dgm:spPr/>
    </dgm:pt>
    <dgm:pt modelId="{C8EBC546-E3B5-44E5-A425-F26CE006416F}" type="pres">
      <dgm:prSet presAssocID="{15B3AE8D-5817-44A4-960B-27FB85B83FAC}" presName="rootConnector" presStyleLbl="node2" presStyleIdx="3" presStyleCnt="6"/>
      <dgm:spPr/>
    </dgm:pt>
    <dgm:pt modelId="{A9EAF529-40F5-4D86-AAE5-E418337D9623}" type="pres">
      <dgm:prSet presAssocID="{15B3AE8D-5817-44A4-960B-27FB85B83FAC}" presName="hierChild4" presStyleCnt="0"/>
      <dgm:spPr/>
    </dgm:pt>
    <dgm:pt modelId="{9259CEB5-52EF-47A9-8124-CEB7559B249F}" type="pres">
      <dgm:prSet presAssocID="{15B3AE8D-5817-44A4-960B-27FB85B83FAC}" presName="hierChild5" presStyleCnt="0"/>
      <dgm:spPr/>
    </dgm:pt>
    <dgm:pt modelId="{432FF50A-F2A6-4F48-BBA7-43D98EA50F25}" type="pres">
      <dgm:prSet presAssocID="{778D869B-E4E1-4ABD-AD48-C288A872FF45}" presName="Name37" presStyleLbl="parChTrans1D2" presStyleIdx="4" presStyleCnt="6"/>
      <dgm:spPr/>
    </dgm:pt>
    <dgm:pt modelId="{16E84A34-C056-4B5E-9E43-6EEF52626280}" type="pres">
      <dgm:prSet presAssocID="{F00CDDB3-DA13-47BB-B7EB-818861E8902C}" presName="hierRoot2" presStyleCnt="0">
        <dgm:presLayoutVars>
          <dgm:hierBranch val="init"/>
        </dgm:presLayoutVars>
      </dgm:prSet>
      <dgm:spPr/>
    </dgm:pt>
    <dgm:pt modelId="{CA557DE0-C72A-467B-A7E0-5F5A275C09F0}" type="pres">
      <dgm:prSet presAssocID="{F00CDDB3-DA13-47BB-B7EB-818861E8902C}" presName="rootComposite" presStyleCnt="0"/>
      <dgm:spPr/>
    </dgm:pt>
    <dgm:pt modelId="{20D18BC7-3F15-486B-BB27-60A470BB8785}" type="pres">
      <dgm:prSet presAssocID="{F00CDDB3-DA13-47BB-B7EB-818861E8902C}" presName="rootText" presStyleLbl="node2" presStyleIdx="4" presStyleCnt="6">
        <dgm:presLayoutVars>
          <dgm:chPref val="3"/>
        </dgm:presLayoutVars>
      </dgm:prSet>
      <dgm:spPr/>
    </dgm:pt>
    <dgm:pt modelId="{5A6FE108-01E8-4AEE-AF76-FD5DAC311C2D}" type="pres">
      <dgm:prSet presAssocID="{F00CDDB3-DA13-47BB-B7EB-818861E8902C}" presName="rootConnector" presStyleLbl="node2" presStyleIdx="4" presStyleCnt="6"/>
      <dgm:spPr/>
    </dgm:pt>
    <dgm:pt modelId="{F4AC3A1F-98A4-49FE-B78B-594C4311E7BC}" type="pres">
      <dgm:prSet presAssocID="{F00CDDB3-DA13-47BB-B7EB-818861E8902C}" presName="hierChild4" presStyleCnt="0"/>
      <dgm:spPr/>
    </dgm:pt>
    <dgm:pt modelId="{591FA799-7EBA-4A4D-BA23-7934C1DA4EFD}" type="pres">
      <dgm:prSet presAssocID="{F00CDDB3-DA13-47BB-B7EB-818861E8902C}" presName="hierChild5" presStyleCnt="0"/>
      <dgm:spPr/>
    </dgm:pt>
    <dgm:pt modelId="{6B1910BC-AE73-473F-9797-8BF8DFDECB67}" type="pres">
      <dgm:prSet presAssocID="{85E080C2-2934-46E6-9C3A-9875AA0AF81E}" presName="Name37" presStyleLbl="parChTrans1D2" presStyleIdx="5" presStyleCnt="6"/>
      <dgm:spPr/>
    </dgm:pt>
    <dgm:pt modelId="{C81893BE-CB5D-467A-AF2B-7C522D83AB03}" type="pres">
      <dgm:prSet presAssocID="{A0F2F661-6ABD-43C8-A8D0-8E0779520ABA}" presName="hierRoot2" presStyleCnt="0">
        <dgm:presLayoutVars>
          <dgm:hierBranch val="init"/>
        </dgm:presLayoutVars>
      </dgm:prSet>
      <dgm:spPr/>
    </dgm:pt>
    <dgm:pt modelId="{0B3946C7-7037-4856-91BD-1DCB0870DD19}" type="pres">
      <dgm:prSet presAssocID="{A0F2F661-6ABD-43C8-A8D0-8E0779520ABA}" presName="rootComposite" presStyleCnt="0"/>
      <dgm:spPr/>
    </dgm:pt>
    <dgm:pt modelId="{6EA79442-CBE4-46A3-895F-709D9E056800}" type="pres">
      <dgm:prSet presAssocID="{A0F2F661-6ABD-43C8-A8D0-8E0779520ABA}" presName="rootText" presStyleLbl="node2" presStyleIdx="5" presStyleCnt="6">
        <dgm:presLayoutVars>
          <dgm:chPref val="3"/>
        </dgm:presLayoutVars>
      </dgm:prSet>
      <dgm:spPr/>
    </dgm:pt>
    <dgm:pt modelId="{A527BF44-728B-43DB-9794-E2641467F9D7}" type="pres">
      <dgm:prSet presAssocID="{A0F2F661-6ABD-43C8-A8D0-8E0779520ABA}" presName="rootConnector" presStyleLbl="node2" presStyleIdx="5" presStyleCnt="6"/>
      <dgm:spPr/>
    </dgm:pt>
    <dgm:pt modelId="{749618AA-5D7D-42A5-9B9C-4ADEDFA2E032}" type="pres">
      <dgm:prSet presAssocID="{A0F2F661-6ABD-43C8-A8D0-8E0779520ABA}" presName="hierChild4" presStyleCnt="0"/>
      <dgm:spPr/>
    </dgm:pt>
    <dgm:pt modelId="{F68D4EA1-48CB-467B-8BE9-E6465185C96A}" type="pres">
      <dgm:prSet presAssocID="{A0F2F661-6ABD-43C8-A8D0-8E0779520ABA}" presName="hierChild5" presStyleCnt="0"/>
      <dgm:spPr/>
    </dgm:pt>
    <dgm:pt modelId="{753695E9-D7DA-4A94-840A-2D2CFA7B24B0}" type="pres">
      <dgm:prSet presAssocID="{D332E68C-25C0-4507-9F53-88A1D713CE0D}" presName="hierChild3" presStyleCnt="0"/>
      <dgm:spPr/>
    </dgm:pt>
  </dgm:ptLst>
  <dgm:cxnLst>
    <dgm:cxn modelId="{90F78101-4FE6-4DA2-8F18-B24011970D97}" type="presOf" srcId="{A0F2F661-6ABD-43C8-A8D0-8E0779520ABA}" destId="{A527BF44-728B-43DB-9794-E2641467F9D7}" srcOrd="1" destOrd="0" presId="urn:microsoft.com/office/officeart/2005/8/layout/orgChart1"/>
    <dgm:cxn modelId="{55F9EF17-25D3-407C-B2A7-BF053B708FCB}" type="presOf" srcId="{15B3AE8D-5817-44A4-960B-27FB85B83FAC}" destId="{C8EBC546-E3B5-44E5-A425-F26CE006416F}" srcOrd="1" destOrd="0" presId="urn:microsoft.com/office/officeart/2005/8/layout/orgChart1"/>
    <dgm:cxn modelId="{74FD0518-19F5-4CBA-8521-180ABBFE6F2D}" type="presOf" srcId="{85E080C2-2934-46E6-9C3A-9875AA0AF81E}" destId="{6B1910BC-AE73-473F-9797-8BF8DFDECB67}" srcOrd="0" destOrd="0" presId="urn:microsoft.com/office/officeart/2005/8/layout/orgChart1"/>
    <dgm:cxn modelId="{42970A21-ACD9-4C30-A139-A9FA185CFEBF}" type="presOf" srcId="{D332E68C-25C0-4507-9F53-88A1D713CE0D}" destId="{49756E76-AEFE-40A6-8098-7A9C7C195503}" srcOrd="0" destOrd="0" presId="urn:microsoft.com/office/officeart/2005/8/layout/orgChart1"/>
    <dgm:cxn modelId="{C342A122-7692-48A1-BF37-09D8BF6D2AD5}" srcId="{D332E68C-25C0-4507-9F53-88A1D713CE0D}" destId="{A0F2F661-6ABD-43C8-A8D0-8E0779520ABA}" srcOrd="5" destOrd="0" parTransId="{85E080C2-2934-46E6-9C3A-9875AA0AF81E}" sibTransId="{209B9D48-BBA9-4178-8EC9-09F7536808E4}"/>
    <dgm:cxn modelId="{F7C82423-E8D7-4ECD-9B38-98C6981F2F28}" srcId="{D332E68C-25C0-4507-9F53-88A1D713CE0D}" destId="{DD50317D-E7C3-43F0-B124-EC5C94EEA601}" srcOrd="1" destOrd="0" parTransId="{78348EEB-A3C2-4D13-80BE-2AECB8F40227}" sibTransId="{18C8937D-0476-4D3C-87FB-F5984626F373}"/>
    <dgm:cxn modelId="{AD136226-9FC7-48C7-99BE-CEA96FC7CD78}" type="presOf" srcId="{A74C9357-B463-4F72-B75C-751C0365E5E9}" destId="{77A6C3CD-DA3A-4A70-979C-4457A6EDFB2F}" srcOrd="1" destOrd="0" presId="urn:microsoft.com/office/officeart/2005/8/layout/orgChart1"/>
    <dgm:cxn modelId="{A33DC227-04F0-4437-80DC-0D8364389F6E}" type="presOf" srcId="{F00CDDB3-DA13-47BB-B7EB-818861E8902C}" destId="{20D18BC7-3F15-486B-BB27-60A470BB8785}" srcOrd="0" destOrd="0" presId="urn:microsoft.com/office/officeart/2005/8/layout/orgChart1"/>
    <dgm:cxn modelId="{569B9031-BA0A-4607-AA27-3117A25DB825}" srcId="{44EE060C-1D08-4D2E-9552-04638E52F42C}" destId="{D332E68C-25C0-4507-9F53-88A1D713CE0D}" srcOrd="0" destOrd="0" parTransId="{34419E91-CFF0-4F6C-BD5B-7E86CDB209BA}" sibTransId="{EEC670E5-C353-44A9-B8AE-C2CE552D459B}"/>
    <dgm:cxn modelId="{8A276437-FC71-456F-A3C7-7D3354086A2D}" type="presOf" srcId="{15B3AE8D-5817-44A4-960B-27FB85B83FAC}" destId="{4C7157E9-BF14-4A97-8D42-2A1F67BFBDB9}" srcOrd="0" destOrd="0" presId="urn:microsoft.com/office/officeart/2005/8/layout/orgChart1"/>
    <dgm:cxn modelId="{6BE69043-1C40-4E57-99D2-1C1F43C62546}" type="presOf" srcId="{9AAACCFE-FB03-4644-9B39-EAA185AB6DA7}" destId="{0BC16B10-E49E-4CDB-8362-261AA72FACE5}" srcOrd="0" destOrd="0" presId="urn:microsoft.com/office/officeart/2005/8/layout/orgChart1"/>
    <dgm:cxn modelId="{057A6744-85E2-4166-AD41-C14323AF1E57}" srcId="{D332E68C-25C0-4507-9F53-88A1D713CE0D}" destId="{069CA6B7-90A3-4D11-8755-59CC539E6D45}" srcOrd="0" destOrd="0" parTransId="{6085FB06-74CA-44DE-843F-1AF82D8D7C56}" sibTransId="{BB89AADD-B532-453D-8458-32E397822DFC}"/>
    <dgm:cxn modelId="{FB8D1958-F5FF-45EB-A4A7-CF2C3790BB2F}" type="presOf" srcId="{DD50317D-E7C3-43F0-B124-EC5C94EEA601}" destId="{98821261-59D1-4322-8F47-548B281FB2B2}" srcOrd="0" destOrd="0" presId="urn:microsoft.com/office/officeart/2005/8/layout/orgChart1"/>
    <dgm:cxn modelId="{3146DA5B-8C1E-449D-A5D4-3A3D603453E2}" type="presOf" srcId="{A74C9357-B463-4F72-B75C-751C0365E5E9}" destId="{3EF0561A-B6AB-4EAB-8D7D-89F58801E965}" srcOrd="0" destOrd="0" presId="urn:microsoft.com/office/officeart/2005/8/layout/orgChart1"/>
    <dgm:cxn modelId="{A53D946B-4E36-42E5-95E8-53EC76E90145}" srcId="{D332E68C-25C0-4507-9F53-88A1D713CE0D}" destId="{F00CDDB3-DA13-47BB-B7EB-818861E8902C}" srcOrd="4" destOrd="0" parTransId="{778D869B-E4E1-4ABD-AD48-C288A872FF45}" sibTransId="{93A347BD-3130-4D0F-B7EE-96141ACC393E}"/>
    <dgm:cxn modelId="{4369DA75-E2F0-4D2E-A952-D79977FA9263}" srcId="{D332E68C-25C0-4507-9F53-88A1D713CE0D}" destId="{15B3AE8D-5817-44A4-960B-27FB85B83FAC}" srcOrd="3" destOrd="0" parTransId="{1C563CB6-2C9B-407E-B9DD-5A0EFAC8662E}" sibTransId="{B185C781-ECD8-4725-AD1B-6C5A59074AE6}"/>
    <dgm:cxn modelId="{EBBFC97E-311F-4BB9-8DFF-F5E7B53F062F}" type="presOf" srcId="{A0F2F661-6ABD-43C8-A8D0-8E0779520ABA}" destId="{6EA79442-CBE4-46A3-895F-709D9E056800}" srcOrd="0" destOrd="0" presId="urn:microsoft.com/office/officeart/2005/8/layout/orgChart1"/>
    <dgm:cxn modelId="{571E7F8A-6105-4A63-8E00-4A464E788C83}" type="presOf" srcId="{DD50317D-E7C3-43F0-B124-EC5C94EEA601}" destId="{7CD57B95-EEB7-4EC1-B5A9-1EBB4A852B2A}" srcOrd="1" destOrd="0" presId="urn:microsoft.com/office/officeart/2005/8/layout/orgChart1"/>
    <dgm:cxn modelId="{5A12568D-8367-42B0-AD06-395CF102A471}" type="presOf" srcId="{778D869B-E4E1-4ABD-AD48-C288A872FF45}" destId="{432FF50A-F2A6-4F48-BBA7-43D98EA50F25}" srcOrd="0" destOrd="0" presId="urn:microsoft.com/office/officeart/2005/8/layout/orgChart1"/>
    <dgm:cxn modelId="{72DD83A0-FDAD-4EDF-AF40-89A1D5A44A3B}" srcId="{D332E68C-25C0-4507-9F53-88A1D713CE0D}" destId="{A74C9357-B463-4F72-B75C-751C0365E5E9}" srcOrd="2" destOrd="0" parTransId="{9AAACCFE-FB03-4644-9B39-EAA185AB6DA7}" sibTransId="{A5768302-D439-4230-824F-42D7D44BFB6E}"/>
    <dgm:cxn modelId="{D35A96A0-9243-4BD7-AC22-9BDBD3E7A0E9}" type="presOf" srcId="{6085FB06-74CA-44DE-843F-1AF82D8D7C56}" destId="{224B2E57-61A1-4963-ABFE-B700C2E98024}" srcOrd="0" destOrd="0" presId="urn:microsoft.com/office/officeart/2005/8/layout/orgChart1"/>
    <dgm:cxn modelId="{AA1627AA-A5EE-4C80-A830-6BEB6A4615A9}" type="presOf" srcId="{44EE060C-1D08-4D2E-9552-04638E52F42C}" destId="{D85C660D-5603-44D1-AAE9-6A615CCDC660}" srcOrd="0" destOrd="0" presId="urn:microsoft.com/office/officeart/2005/8/layout/orgChart1"/>
    <dgm:cxn modelId="{44FB8EAC-B6DC-4976-8349-645D05D7C337}" type="presOf" srcId="{1C563CB6-2C9B-407E-B9DD-5A0EFAC8662E}" destId="{236AD780-BEBB-48C3-BC52-119CB2919EB0}" srcOrd="0" destOrd="0" presId="urn:microsoft.com/office/officeart/2005/8/layout/orgChart1"/>
    <dgm:cxn modelId="{32BBE0BF-669D-46F5-9800-B436E5010C89}" type="presOf" srcId="{78348EEB-A3C2-4D13-80BE-2AECB8F40227}" destId="{FD8F821E-B9CF-4987-A5B5-109E634D428E}" srcOrd="0" destOrd="0" presId="urn:microsoft.com/office/officeart/2005/8/layout/orgChart1"/>
    <dgm:cxn modelId="{A32AA4C7-85A6-4445-96D4-46A64F54A819}" type="presOf" srcId="{F00CDDB3-DA13-47BB-B7EB-818861E8902C}" destId="{5A6FE108-01E8-4AEE-AF76-FD5DAC311C2D}" srcOrd="1" destOrd="0" presId="urn:microsoft.com/office/officeart/2005/8/layout/orgChart1"/>
    <dgm:cxn modelId="{27F912D0-1A02-4068-8691-DA6E4CEBF284}" type="presOf" srcId="{069CA6B7-90A3-4D11-8755-59CC539E6D45}" destId="{99A398BC-4DB8-44F3-8671-00283E3FC65B}" srcOrd="1" destOrd="0" presId="urn:microsoft.com/office/officeart/2005/8/layout/orgChart1"/>
    <dgm:cxn modelId="{856FC9D1-332F-4D97-88AB-1BBD85282A75}" type="presOf" srcId="{069CA6B7-90A3-4D11-8755-59CC539E6D45}" destId="{02FED7A8-8739-49BF-9D54-B1173169D4B9}" srcOrd="0" destOrd="0" presId="urn:microsoft.com/office/officeart/2005/8/layout/orgChart1"/>
    <dgm:cxn modelId="{889734F1-48F0-40BC-942E-AE07E5F7CF26}" type="presOf" srcId="{D332E68C-25C0-4507-9F53-88A1D713CE0D}" destId="{C5024E36-74D4-458A-8A63-EE0E1EC0E345}" srcOrd="1" destOrd="0" presId="urn:microsoft.com/office/officeart/2005/8/layout/orgChart1"/>
    <dgm:cxn modelId="{7D0F5ACC-4E81-47E6-A459-70BFDF68515C}" type="presParOf" srcId="{D85C660D-5603-44D1-AAE9-6A615CCDC660}" destId="{F2732E00-1DE7-4A1B-ACE2-1CCB9476CD2D}" srcOrd="0" destOrd="0" presId="urn:microsoft.com/office/officeart/2005/8/layout/orgChart1"/>
    <dgm:cxn modelId="{FB61D5F7-319A-40AB-83E1-C5A4650EBFB9}" type="presParOf" srcId="{F2732E00-1DE7-4A1B-ACE2-1CCB9476CD2D}" destId="{0FC27407-E7BF-4C3E-AD43-3FCC548BA65A}" srcOrd="0" destOrd="0" presId="urn:microsoft.com/office/officeart/2005/8/layout/orgChart1"/>
    <dgm:cxn modelId="{D88C5602-DDAB-47CA-B8D2-E5311265F6C5}" type="presParOf" srcId="{0FC27407-E7BF-4C3E-AD43-3FCC548BA65A}" destId="{49756E76-AEFE-40A6-8098-7A9C7C195503}" srcOrd="0" destOrd="0" presId="urn:microsoft.com/office/officeart/2005/8/layout/orgChart1"/>
    <dgm:cxn modelId="{1C26D1F4-0120-4115-A8FE-F59DB8209E62}" type="presParOf" srcId="{0FC27407-E7BF-4C3E-AD43-3FCC548BA65A}" destId="{C5024E36-74D4-458A-8A63-EE0E1EC0E345}" srcOrd="1" destOrd="0" presId="urn:microsoft.com/office/officeart/2005/8/layout/orgChart1"/>
    <dgm:cxn modelId="{86AF5BED-43CF-49FE-AB4D-DDB9388A4F29}" type="presParOf" srcId="{F2732E00-1DE7-4A1B-ACE2-1CCB9476CD2D}" destId="{2853CF12-9B36-42E7-80D7-E27A8BF426A0}" srcOrd="1" destOrd="0" presId="urn:microsoft.com/office/officeart/2005/8/layout/orgChart1"/>
    <dgm:cxn modelId="{672DF108-B3F9-4D53-8DB4-592768A468E5}" type="presParOf" srcId="{2853CF12-9B36-42E7-80D7-E27A8BF426A0}" destId="{224B2E57-61A1-4963-ABFE-B700C2E98024}" srcOrd="0" destOrd="0" presId="urn:microsoft.com/office/officeart/2005/8/layout/orgChart1"/>
    <dgm:cxn modelId="{8A94D293-467B-4FB8-8D6F-55C5C1AE78FF}" type="presParOf" srcId="{2853CF12-9B36-42E7-80D7-E27A8BF426A0}" destId="{6C6512CC-DBFE-4D70-B9F6-EE048BB73B87}" srcOrd="1" destOrd="0" presId="urn:microsoft.com/office/officeart/2005/8/layout/orgChart1"/>
    <dgm:cxn modelId="{D07C4D2C-B79D-4A13-93EA-C738AB212A81}" type="presParOf" srcId="{6C6512CC-DBFE-4D70-B9F6-EE048BB73B87}" destId="{D75EA58E-7E69-42DA-8620-C5335D135A6B}" srcOrd="0" destOrd="0" presId="urn:microsoft.com/office/officeart/2005/8/layout/orgChart1"/>
    <dgm:cxn modelId="{AA0303BC-7419-408D-8A86-DFCD95A6E33D}" type="presParOf" srcId="{D75EA58E-7E69-42DA-8620-C5335D135A6B}" destId="{02FED7A8-8739-49BF-9D54-B1173169D4B9}" srcOrd="0" destOrd="0" presId="urn:microsoft.com/office/officeart/2005/8/layout/orgChart1"/>
    <dgm:cxn modelId="{082F9C19-89F3-4628-9396-CBFB08D8CB8E}" type="presParOf" srcId="{D75EA58E-7E69-42DA-8620-C5335D135A6B}" destId="{99A398BC-4DB8-44F3-8671-00283E3FC65B}" srcOrd="1" destOrd="0" presId="urn:microsoft.com/office/officeart/2005/8/layout/orgChart1"/>
    <dgm:cxn modelId="{E5A54FB5-8138-485D-8237-431F40E53F8C}" type="presParOf" srcId="{6C6512CC-DBFE-4D70-B9F6-EE048BB73B87}" destId="{45E897F1-0DAD-42D7-8087-33D3A876BCF5}" srcOrd="1" destOrd="0" presId="urn:microsoft.com/office/officeart/2005/8/layout/orgChart1"/>
    <dgm:cxn modelId="{358E009D-D730-46AC-9DC3-5C509C03AF0A}" type="presParOf" srcId="{6C6512CC-DBFE-4D70-B9F6-EE048BB73B87}" destId="{4CBBEF2C-B667-4423-89FE-F3D24D46CA79}" srcOrd="2" destOrd="0" presId="urn:microsoft.com/office/officeart/2005/8/layout/orgChart1"/>
    <dgm:cxn modelId="{E027F44A-3F16-4DF4-A6F5-1B3EE6394E94}" type="presParOf" srcId="{2853CF12-9B36-42E7-80D7-E27A8BF426A0}" destId="{FD8F821E-B9CF-4987-A5B5-109E634D428E}" srcOrd="2" destOrd="0" presId="urn:microsoft.com/office/officeart/2005/8/layout/orgChart1"/>
    <dgm:cxn modelId="{FAEEA4E0-1D20-4AFA-8DA9-7E949C518E9C}" type="presParOf" srcId="{2853CF12-9B36-42E7-80D7-E27A8BF426A0}" destId="{500878B0-8892-4D27-BF2B-B8716989A00B}" srcOrd="3" destOrd="0" presId="urn:microsoft.com/office/officeart/2005/8/layout/orgChart1"/>
    <dgm:cxn modelId="{8DBFE966-CB08-4167-B017-762364CA12F5}" type="presParOf" srcId="{500878B0-8892-4D27-BF2B-B8716989A00B}" destId="{7B99CFC7-E0A0-44DB-9E6D-002583AB9A73}" srcOrd="0" destOrd="0" presId="urn:microsoft.com/office/officeart/2005/8/layout/orgChart1"/>
    <dgm:cxn modelId="{ED03CC64-B08C-4629-A784-DC98471FE61F}" type="presParOf" srcId="{7B99CFC7-E0A0-44DB-9E6D-002583AB9A73}" destId="{98821261-59D1-4322-8F47-548B281FB2B2}" srcOrd="0" destOrd="0" presId="urn:microsoft.com/office/officeart/2005/8/layout/orgChart1"/>
    <dgm:cxn modelId="{3E45BD57-8862-47B3-A935-7699C8371118}" type="presParOf" srcId="{7B99CFC7-E0A0-44DB-9E6D-002583AB9A73}" destId="{7CD57B95-EEB7-4EC1-B5A9-1EBB4A852B2A}" srcOrd="1" destOrd="0" presId="urn:microsoft.com/office/officeart/2005/8/layout/orgChart1"/>
    <dgm:cxn modelId="{79C8A785-2D54-4C70-B56A-04696A293E2A}" type="presParOf" srcId="{500878B0-8892-4D27-BF2B-B8716989A00B}" destId="{AB0A6E95-197A-4719-95F7-B98B392FECFB}" srcOrd="1" destOrd="0" presId="urn:microsoft.com/office/officeart/2005/8/layout/orgChart1"/>
    <dgm:cxn modelId="{B57F3488-D1EF-453C-A8C5-23358B5530C5}" type="presParOf" srcId="{500878B0-8892-4D27-BF2B-B8716989A00B}" destId="{E3FD4F9F-D3F9-4C06-8F3E-A8884CC62F26}" srcOrd="2" destOrd="0" presId="urn:microsoft.com/office/officeart/2005/8/layout/orgChart1"/>
    <dgm:cxn modelId="{A929A46E-2594-48F1-87AE-D5564C4EE49C}" type="presParOf" srcId="{2853CF12-9B36-42E7-80D7-E27A8BF426A0}" destId="{0BC16B10-E49E-4CDB-8362-261AA72FACE5}" srcOrd="4" destOrd="0" presId="urn:microsoft.com/office/officeart/2005/8/layout/orgChart1"/>
    <dgm:cxn modelId="{C0E1A891-E996-4892-AFE3-4863A7027E71}" type="presParOf" srcId="{2853CF12-9B36-42E7-80D7-E27A8BF426A0}" destId="{F0DC3656-FF6B-4946-AE19-CA995D99DCFE}" srcOrd="5" destOrd="0" presId="urn:microsoft.com/office/officeart/2005/8/layout/orgChart1"/>
    <dgm:cxn modelId="{DC9B298A-D17E-4BA9-8787-0D23D9B9005C}" type="presParOf" srcId="{F0DC3656-FF6B-4946-AE19-CA995D99DCFE}" destId="{FE9AB1F2-D862-43B3-B732-C7CFC02FAB13}" srcOrd="0" destOrd="0" presId="urn:microsoft.com/office/officeart/2005/8/layout/orgChart1"/>
    <dgm:cxn modelId="{8935343E-19FB-45B5-84A5-893C263BE32E}" type="presParOf" srcId="{FE9AB1F2-D862-43B3-B732-C7CFC02FAB13}" destId="{3EF0561A-B6AB-4EAB-8D7D-89F58801E965}" srcOrd="0" destOrd="0" presId="urn:microsoft.com/office/officeart/2005/8/layout/orgChart1"/>
    <dgm:cxn modelId="{BA832CC1-B255-4094-8F2D-3B5D65C0A693}" type="presParOf" srcId="{FE9AB1F2-D862-43B3-B732-C7CFC02FAB13}" destId="{77A6C3CD-DA3A-4A70-979C-4457A6EDFB2F}" srcOrd="1" destOrd="0" presId="urn:microsoft.com/office/officeart/2005/8/layout/orgChart1"/>
    <dgm:cxn modelId="{4C484EBE-C500-4183-9674-3EFEA38AB545}" type="presParOf" srcId="{F0DC3656-FF6B-4946-AE19-CA995D99DCFE}" destId="{4F91CF40-D58E-4530-8372-DCE1BF6DE9B2}" srcOrd="1" destOrd="0" presId="urn:microsoft.com/office/officeart/2005/8/layout/orgChart1"/>
    <dgm:cxn modelId="{6D5452A9-0C9D-484A-81A6-4870A7C108A3}" type="presParOf" srcId="{F0DC3656-FF6B-4946-AE19-CA995D99DCFE}" destId="{9C390AC6-6460-420A-8ACE-B7C0D0080475}" srcOrd="2" destOrd="0" presId="urn:microsoft.com/office/officeart/2005/8/layout/orgChart1"/>
    <dgm:cxn modelId="{FAE0A606-69AB-4C17-88E7-4B69613BD5B0}" type="presParOf" srcId="{2853CF12-9B36-42E7-80D7-E27A8BF426A0}" destId="{236AD780-BEBB-48C3-BC52-119CB2919EB0}" srcOrd="6" destOrd="0" presId="urn:microsoft.com/office/officeart/2005/8/layout/orgChart1"/>
    <dgm:cxn modelId="{6EE1EDBB-2FC4-4CBD-8B2E-401041797163}" type="presParOf" srcId="{2853CF12-9B36-42E7-80D7-E27A8BF426A0}" destId="{5C50E541-CC34-43F3-A774-66C10BDBC818}" srcOrd="7" destOrd="0" presId="urn:microsoft.com/office/officeart/2005/8/layout/orgChart1"/>
    <dgm:cxn modelId="{B789A18A-47E6-4965-B325-5FA01799A823}" type="presParOf" srcId="{5C50E541-CC34-43F3-A774-66C10BDBC818}" destId="{EE9673ED-CD28-4BDC-8E1B-FC9DB4F74D36}" srcOrd="0" destOrd="0" presId="urn:microsoft.com/office/officeart/2005/8/layout/orgChart1"/>
    <dgm:cxn modelId="{7895EC0B-5C79-44DA-B503-3326ED3D5EFA}" type="presParOf" srcId="{EE9673ED-CD28-4BDC-8E1B-FC9DB4F74D36}" destId="{4C7157E9-BF14-4A97-8D42-2A1F67BFBDB9}" srcOrd="0" destOrd="0" presId="urn:microsoft.com/office/officeart/2005/8/layout/orgChart1"/>
    <dgm:cxn modelId="{5E8382E7-C2B9-4381-97CC-61AE903E451D}" type="presParOf" srcId="{EE9673ED-CD28-4BDC-8E1B-FC9DB4F74D36}" destId="{C8EBC546-E3B5-44E5-A425-F26CE006416F}" srcOrd="1" destOrd="0" presId="urn:microsoft.com/office/officeart/2005/8/layout/orgChart1"/>
    <dgm:cxn modelId="{20C81FAE-111B-49CB-BF0E-E1046233B775}" type="presParOf" srcId="{5C50E541-CC34-43F3-A774-66C10BDBC818}" destId="{A9EAF529-40F5-4D86-AAE5-E418337D9623}" srcOrd="1" destOrd="0" presId="urn:microsoft.com/office/officeart/2005/8/layout/orgChart1"/>
    <dgm:cxn modelId="{1DA9AE9F-BD72-4BB2-95DE-4FF28611A942}" type="presParOf" srcId="{5C50E541-CC34-43F3-A774-66C10BDBC818}" destId="{9259CEB5-52EF-47A9-8124-CEB7559B249F}" srcOrd="2" destOrd="0" presId="urn:microsoft.com/office/officeart/2005/8/layout/orgChart1"/>
    <dgm:cxn modelId="{FE281827-6AAC-4864-8E0C-FB78A28396AF}" type="presParOf" srcId="{2853CF12-9B36-42E7-80D7-E27A8BF426A0}" destId="{432FF50A-F2A6-4F48-BBA7-43D98EA50F25}" srcOrd="8" destOrd="0" presId="urn:microsoft.com/office/officeart/2005/8/layout/orgChart1"/>
    <dgm:cxn modelId="{5AA52A41-E5E1-4ACE-912C-E04CBE397042}" type="presParOf" srcId="{2853CF12-9B36-42E7-80D7-E27A8BF426A0}" destId="{16E84A34-C056-4B5E-9E43-6EEF52626280}" srcOrd="9" destOrd="0" presId="urn:microsoft.com/office/officeart/2005/8/layout/orgChart1"/>
    <dgm:cxn modelId="{5EACABA2-4FAA-4B45-BC6A-DE6666FCE220}" type="presParOf" srcId="{16E84A34-C056-4B5E-9E43-6EEF52626280}" destId="{CA557DE0-C72A-467B-A7E0-5F5A275C09F0}" srcOrd="0" destOrd="0" presId="urn:microsoft.com/office/officeart/2005/8/layout/orgChart1"/>
    <dgm:cxn modelId="{D5387D9A-A42F-4182-BE8E-1F2D95EB44C8}" type="presParOf" srcId="{CA557DE0-C72A-467B-A7E0-5F5A275C09F0}" destId="{20D18BC7-3F15-486B-BB27-60A470BB8785}" srcOrd="0" destOrd="0" presId="urn:microsoft.com/office/officeart/2005/8/layout/orgChart1"/>
    <dgm:cxn modelId="{BBA06225-0731-4443-A6D6-5F1322E51E4D}" type="presParOf" srcId="{CA557DE0-C72A-467B-A7E0-5F5A275C09F0}" destId="{5A6FE108-01E8-4AEE-AF76-FD5DAC311C2D}" srcOrd="1" destOrd="0" presId="urn:microsoft.com/office/officeart/2005/8/layout/orgChart1"/>
    <dgm:cxn modelId="{E17EB2B9-E69B-4800-8C88-54A17E195B94}" type="presParOf" srcId="{16E84A34-C056-4B5E-9E43-6EEF52626280}" destId="{F4AC3A1F-98A4-49FE-B78B-594C4311E7BC}" srcOrd="1" destOrd="0" presId="urn:microsoft.com/office/officeart/2005/8/layout/orgChart1"/>
    <dgm:cxn modelId="{37A9FE33-F94D-41E1-9ED0-6DF30B7050CF}" type="presParOf" srcId="{16E84A34-C056-4B5E-9E43-6EEF52626280}" destId="{591FA799-7EBA-4A4D-BA23-7934C1DA4EFD}" srcOrd="2" destOrd="0" presId="urn:microsoft.com/office/officeart/2005/8/layout/orgChart1"/>
    <dgm:cxn modelId="{3079B319-4C1A-427B-A941-3F352F9C8415}" type="presParOf" srcId="{2853CF12-9B36-42E7-80D7-E27A8BF426A0}" destId="{6B1910BC-AE73-473F-9797-8BF8DFDECB67}" srcOrd="10" destOrd="0" presId="urn:microsoft.com/office/officeart/2005/8/layout/orgChart1"/>
    <dgm:cxn modelId="{DD959F52-DC87-439B-988C-541FAD06BCB9}" type="presParOf" srcId="{2853CF12-9B36-42E7-80D7-E27A8BF426A0}" destId="{C81893BE-CB5D-467A-AF2B-7C522D83AB03}" srcOrd="11" destOrd="0" presId="urn:microsoft.com/office/officeart/2005/8/layout/orgChart1"/>
    <dgm:cxn modelId="{328807F9-934F-42CB-93E2-7CB4E87D23F7}" type="presParOf" srcId="{C81893BE-CB5D-467A-AF2B-7C522D83AB03}" destId="{0B3946C7-7037-4856-91BD-1DCB0870DD19}" srcOrd="0" destOrd="0" presId="urn:microsoft.com/office/officeart/2005/8/layout/orgChart1"/>
    <dgm:cxn modelId="{687D168E-6219-4087-9C37-112B7F45D3E2}" type="presParOf" srcId="{0B3946C7-7037-4856-91BD-1DCB0870DD19}" destId="{6EA79442-CBE4-46A3-895F-709D9E056800}" srcOrd="0" destOrd="0" presId="urn:microsoft.com/office/officeart/2005/8/layout/orgChart1"/>
    <dgm:cxn modelId="{940C2822-A14E-4F54-928A-CF8AEE02ADB7}" type="presParOf" srcId="{0B3946C7-7037-4856-91BD-1DCB0870DD19}" destId="{A527BF44-728B-43DB-9794-E2641467F9D7}" srcOrd="1" destOrd="0" presId="urn:microsoft.com/office/officeart/2005/8/layout/orgChart1"/>
    <dgm:cxn modelId="{F62F2361-C7C2-4C81-BD15-C6EA6A519981}" type="presParOf" srcId="{C81893BE-CB5D-467A-AF2B-7C522D83AB03}" destId="{749618AA-5D7D-42A5-9B9C-4ADEDFA2E032}" srcOrd="1" destOrd="0" presId="urn:microsoft.com/office/officeart/2005/8/layout/orgChart1"/>
    <dgm:cxn modelId="{48F8DB8A-BF6C-4DDC-BAE1-97F1FDE8B08F}" type="presParOf" srcId="{C81893BE-CB5D-467A-AF2B-7C522D83AB03}" destId="{F68D4EA1-48CB-467B-8BE9-E6465185C96A}" srcOrd="2" destOrd="0" presId="urn:microsoft.com/office/officeart/2005/8/layout/orgChart1"/>
    <dgm:cxn modelId="{17D3B9D4-3466-4CC2-9DB9-22950781C9A5}" type="presParOf" srcId="{F2732E00-1DE7-4A1B-ACE2-1CCB9476CD2D}" destId="{753695E9-D7DA-4A94-840A-2D2CFA7B24B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custT="1"/>
      <dgm:spPr/>
      <dgm:t>
        <a:bodyPr/>
        <a:lstStyle/>
        <a:p>
          <a:pPr>
            <a:lnSpc>
              <a:spcPct val="100000"/>
            </a:lnSpc>
            <a:defRPr b="1"/>
          </a:pPr>
          <a:r>
            <a:rPr lang="en-US" sz="1600" dirty="0"/>
            <a:t>JEREMIAH FA’ATILIGA</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jfaatiliga@sandiego.edu</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custT="1"/>
      <dgm:spPr/>
      <dgm:t>
        <a:bodyPr/>
        <a:lstStyle/>
        <a:p>
          <a:pPr>
            <a:lnSpc>
              <a:spcPct val="100000"/>
            </a:lnSpc>
            <a:defRPr b="1"/>
          </a:pPr>
          <a:r>
            <a:rPr lang="en-US" sz="1600" dirty="0"/>
            <a:t>DIP BISTA</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dbista@sandiego.edu</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custT="1"/>
      <dgm:spPr/>
      <dgm:t>
        <a:bodyPr/>
        <a:lstStyle/>
        <a:p>
          <a:pPr>
            <a:lnSpc>
              <a:spcPct val="100000"/>
            </a:lnSpc>
            <a:defRPr b="1"/>
          </a:pPr>
          <a:r>
            <a:rPr lang="en-US" sz="1400" dirty="0"/>
            <a:t>JOHN VINCENT DENIEGA</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jdeniega@sandiego.edu</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2301A9E8-6BD7-48A5-84BC-CEE8B27ED082}">
      <dgm:prSet custT="1"/>
      <dgm:spPr/>
      <dgm:t>
        <a:bodyPr/>
        <a:lstStyle/>
        <a:p>
          <a:pPr>
            <a:lnSpc>
              <a:spcPct val="100000"/>
            </a:lnSpc>
            <a:defRPr b="1"/>
          </a:pPr>
          <a:r>
            <a:rPr lang="en-US" sz="1400" dirty="0"/>
            <a:t>GABRIEL MANCILLAS GALLARDO</a:t>
          </a:r>
        </a:p>
      </dgm:t>
    </dgm:pt>
    <dgm:pt modelId="{AED5E242-74F7-4751-8FB1-5FFE6AA695EA}" type="parTrans" cxnId="{CD6A069D-B3DB-4C9D-8BAB-685B8CC733CE}">
      <dgm:prSet/>
      <dgm:spPr/>
      <dgm:t>
        <a:bodyPr/>
        <a:lstStyle/>
        <a:p>
          <a:endParaRPr lang="en-US"/>
        </a:p>
      </dgm:t>
    </dgm:pt>
    <dgm:pt modelId="{C926C6A7-541B-452A-AF91-CAE6FCCD65DF}" type="sibTrans" cxnId="{CD6A069D-B3DB-4C9D-8BAB-685B8CC733CE}">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8" custScaleX="97127">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8" custScaleX="123445" custScaleY="81033" custLinFactNeighborX="-650" custLinFactNeighborY="-20430">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8">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8" custScaleY="50900" custLinFactNeighborX="-18" custLinFactNeighborY="-42602">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8">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8" custScaleX="120588">
        <dgm:presLayoutVars/>
      </dgm:prSet>
      <dgm:spPr/>
    </dgm:pt>
    <dgm:pt modelId="{A1D9A100-34A4-4C5E-A2F7-EC78DCEDD9CC}" type="pres">
      <dgm:prSet presAssocID="{A432C086-9156-4D32-A06E-6E237CC66D92}" presName="sibTrans" presStyleCnt="0"/>
      <dgm:spPr/>
    </dgm:pt>
    <dgm:pt modelId="{CC0982CA-777C-4160-9FAE-5987B4E39CD8}" type="pres">
      <dgm:prSet presAssocID="{2301A9E8-6BD7-48A5-84BC-CEE8B27ED082}" presName="compNode" presStyleCnt="0"/>
      <dgm:spPr/>
    </dgm:pt>
    <dgm:pt modelId="{A4C7C26C-8B7D-45FF-BFCE-08478AABD898}" type="pres">
      <dgm:prSet presAssocID="{2301A9E8-6BD7-48A5-84BC-CEE8B27ED082}"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a:ext>
      </dgm:extLst>
    </dgm:pt>
    <dgm:pt modelId="{58CE2626-F8E2-4D90-8C32-204551755F55}" type="pres">
      <dgm:prSet presAssocID="{2301A9E8-6BD7-48A5-84BC-CEE8B27ED082}" presName="iconSpace" presStyleCnt="0"/>
      <dgm:spPr/>
    </dgm:pt>
    <dgm:pt modelId="{62CE227E-5E9A-4297-978A-8A793C4A45FD}" type="pres">
      <dgm:prSet presAssocID="{2301A9E8-6BD7-48A5-84BC-CEE8B27ED082}" presName="parTx" presStyleLbl="revTx" presStyleIdx="6" presStyleCnt="8">
        <dgm:presLayoutVars>
          <dgm:chMax val="0"/>
          <dgm:chPref val="0"/>
        </dgm:presLayoutVars>
      </dgm:prSet>
      <dgm:spPr/>
    </dgm:pt>
    <dgm:pt modelId="{05709E78-FDD1-4C46-A8E8-262EEA3A482F}" type="pres">
      <dgm:prSet presAssocID="{2301A9E8-6BD7-48A5-84BC-CEE8B27ED082}" presName="txSpace" presStyleCnt="0"/>
      <dgm:spPr/>
    </dgm:pt>
    <dgm:pt modelId="{7E84D2F7-DCE9-4959-928E-216AB913B4FE}" type="pres">
      <dgm:prSet presAssocID="{2301A9E8-6BD7-48A5-84BC-CEE8B27ED082}" presName="desTx" presStyleLbl="revTx" presStyleIdx="7" presStyleCnt="8">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CD6A069D-B3DB-4C9D-8BAB-685B8CC733CE}" srcId="{E817CCF5-DA3F-4E5F-BE7C-D8111B2BFEBA}" destId="{2301A9E8-6BD7-48A5-84BC-CEE8B27ED082}" srcOrd="3" destOrd="0" parTransId="{AED5E242-74F7-4751-8FB1-5FFE6AA695EA}" sibTransId="{C926C6A7-541B-452A-AF91-CAE6FCCD65DF}"/>
    <dgm:cxn modelId="{A846D7A3-9EA4-46C7-83D5-EB9FC7F63B45}" type="presOf" srcId="{2301A9E8-6BD7-48A5-84BC-CEE8B27ED082}" destId="{62CE227E-5E9A-4297-978A-8A793C4A45FD}"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 modelId="{347A52C9-813A-4684-9CCC-143B9B66CA3D}" type="presParOf" srcId="{071926C8-9E08-4BE0-A1E4-133B16FF713E}" destId="{A1D9A100-34A4-4C5E-A2F7-EC78DCEDD9CC}" srcOrd="5" destOrd="0" presId="urn:microsoft.com/office/officeart/2018/5/layout/CenteredIconLabelDescriptionList"/>
    <dgm:cxn modelId="{889FDA69-DECA-4B6C-BA16-8CDF114648A7}" type="presParOf" srcId="{071926C8-9E08-4BE0-A1E4-133B16FF713E}" destId="{CC0982CA-777C-4160-9FAE-5987B4E39CD8}" srcOrd="6" destOrd="0" presId="urn:microsoft.com/office/officeart/2018/5/layout/CenteredIconLabelDescriptionList"/>
    <dgm:cxn modelId="{C41099EC-6A5A-453C-97F8-42F90DD53913}" type="presParOf" srcId="{CC0982CA-777C-4160-9FAE-5987B4E39CD8}" destId="{A4C7C26C-8B7D-45FF-BFCE-08478AABD898}" srcOrd="0" destOrd="0" presId="urn:microsoft.com/office/officeart/2018/5/layout/CenteredIconLabelDescriptionList"/>
    <dgm:cxn modelId="{61ECA2E1-5794-4304-A49D-212F6866B9C0}" type="presParOf" srcId="{CC0982CA-777C-4160-9FAE-5987B4E39CD8}" destId="{58CE2626-F8E2-4D90-8C32-204551755F55}" srcOrd="1" destOrd="0" presId="urn:microsoft.com/office/officeart/2018/5/layout/CenteredIconLabelDescriptionList"/>
    <dgm:cxn modelId="{8921AE17-9F36-4B8D-86A0-7F1C15559F0C}" type="presParOf" srcId="{CC0982CA-777C-4160-9FAE-5987B4E39CD8}" destId="{62CE227E-5E9A-4297-978A-8A793C4A45FD}" srcOrd="2" destOrd="0" presId="urn:microsoft.com/office/officeart/2018/5/layout/CenteredIconLabelDescriptionList"/>
    <dgm:cxn modelId="{A275ECAE-5691-4DDD-ACB7-AD2E9D8F51B8}" type="presParOf" srcId="{CC0982CA-777C-4160-9FAE-5987B4E39CD8}" destId="{05709E78-FDD1-4C46-A8E8-262EEA3A482F}" srcOrd="3" destOrd="0" presId="urn:microsoft.com/office/officeart/2018/5/layout/CenteredIconLabelDescriptionList"/>
    <dgm:cxn modelId="{A0AFDC99-C1B9-48D9-B825-CC4699915BBE}" type="presParOf" srcId="{CC0982CA-777C-4160-9FAE-5987B4E39CD8}" destId="{7E84D2F7-DCE9-4959-928E-216AB913B4F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910BC-AE73-473F-9797-8BF8DFDECB67}">
      <dsp:nvSpPr>
        <dsp:cNvPr id="0" name=""/>
        <dsp:cNvSpPr/>
      </dsp:nvSpPr>
      <dsp:spPr>
        <a:xfrm>
          <a:off x="5939117" y="3032566"/>
          <a:ext cx="5093462" cy="353595"/>
        </a:xfrm>
        <a:custGeom>
          <a:avLst/>
          <a:gdLst/>
          <a:ahLst/>
          <a:cxnLst/>
          <a:rect l="0" t="0" r="0" b="0"/>
          <a:pathLst>
            <a:path>
              <a:moveTo>
                <a:pt x="0" y="0"/>
              </a:moveTo>
              <a:lnTo>
                <a:pt x="0" y="176797"/>
              </a:lnTo>
              <a:lnTo>
                <a:pt x="5093462" y="176797"/>
              </a:lnTo>
              <a:lnTo>
                <a:pt x="5093462" y="353595"/>
              </a:lnTo>
            </a:path>
          </a:pathLst>
        </a:custGeom>
        <a:noFill/>
        <a:ln w="15875" cap="rnd"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32FF50A-F2A6-4F48-BBA7-43D98EA50F25}">
      <dsp:nvSpPr>
        <dsp:cNvPr id="0" name=""/>
        <dsp:cNvSpPr/>
      </dsp:nvSpPr>
      <dsp:spPr>
        <a:xfrm>
          <a:off x="5939117" y="3032566"/>
          <a:ext cx="3056077" cy="353595"/>
        </a:xfrm>
        <a:custGeom>
          <a:avLst/>
          <a:gdLst/>
          <a:ahLst/>
          <a:cxnLst/>
          <a:rect l="0" t="0" r="0" b="0"/>
          <a:pathLst>
            <a:path>
              <a:moveTo>
                <a:pt x="0" y="0"/>
              </a:moveTo>
              <a:lnTo>
                <a:pt x="0" y="176797"/>
              </a:lnTo>
              <a:lnTo>
                <a:pt x="3056077" y="176797"/>
              </a:lnTo>
              <a:lnTo>
                <a:pt x="3056077" y="353595"/>
              </a:lnTo>
            </a:path>
          </a:pathLst>
        </a:custGeom>
        <a:noFill/>
        <a:ln w="15875" cap="rnd"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36AD780-BEBB-48C3-BC52-119CB2919EB0}">
      <dsp:nvSpPr>
        <dsp:cNvPr id="0" name=""/>
        <dsp:cNvSpPr/>
      </dsp:nvSpPr>
      <dsp:spPr>
        <a:xfrm>
          <a:off x="5939117" y="3032566"/>
          <a:ext cx="1018692" cy="353595"/>
        </a:xfrm>
        <a:custGeom>
          <a:avLst/>
          <a:gdLst/>
          <a:ahLst/>
          <a:cxnLst/>
          <a:rect l="0" t="0" r="0" b="0"/>
          <a:pathLst>
            <a:path>
              <a:moveTo>
                <a:pt x="0" y="0"/>
              </a:moveTo>
              <a:lnTo>
                <a:pt x="0" y="176797"/>
              </a:lnTo>
              <a:lnTo>
                <a:pt x="1018692" y="176797"/>
              </a:lnTo>
              <a:lnTo>
                <a:pt x="1018692" y="353595"/>
              </a:lnTo>
            </a:path>
          </a:pathLst>
        </a:custGeom>
        <a:noFill/>
        <a:ln w="15875" cap="rnd"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BC16B10-E49E-4CDB-8362-261AA72FACE5}">
      <dsp:nvSpPr>
        <dsp:cNvPr id="0" name=""/>
        <dsp:cNvSpPr/>
      </dsp:nvSpPr>
      <dsp:spPr>
        <a:xfrm>
          <a:off x="4920425" y="3032566"/>
          <a:ext cx="1018692" cy="353595"/>
        </a:xfrm>
        <a:custGeom>
          <a:avLst/>
          <a:gdLst/>
          <a:ahLst/>
          <a:cxnLst/>
          <a:rect l="0" t="0" r="0" b="0"/>
          <a:pathLst>
            <a:path>
              <a:moveTo>
                <a:pt x="1018692" y="0"/>
              </a:moveTo>
              <a:lnTo>
                <a:pt x="1018692" y="176797"/>
              </a:lnTo>
              <a:lnTo>
                <a:pt x="0" y="176797"/>
              </a:lnTo>
              <a:lnTo>
                <a:pt x="0" y="353595"/>
              </a:lnTo>
            </a:path>
          </a:pathLst>
        </a:custGeom>
        <a:noFill/>
        <a:ln w="15875" cap="rnd"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D8F821E-B9CF-4987-A5B5-109E634D428E}">
      <dsp:nvSpPr>
        <dsp:cNvPr id="0" name=""/>
        <dsp:cNvSpPr/>
      </dsp:nvSpPr>
      <dsp:spPr>
        <a:xfrm>
          <a:off x="2883040" y="3032566"/>
          <a:ext cx="3056077" cy="353595"/>
        </a:xfrm>
        <a:custGeom>
          <a:avLst/>
          <a:gdLst/>
          <a:ahLst/>
          <a:cxnLst/>
          <a:rect l="0" t="0" r="0" b="0"/>
          <a:pathLst>
            <a:path>
              <a:moveTo>
                <a:pt x="3056077" y="0"/>
              </a:moveTo>
              <a:lnTo>
                <a:pt x="3056077" y="176797"/>
              </a:lnTo>
              <a:lnTo>
                <a:pt x="0" y="176797"/>
              </a:lnTo>
              <a:lnTo>
                <a:pt x="0" y="353595"/>
              </a:lnTo>
            </a:path>
          </a:pathLst>
        </a:custGeom>
        <a:noFill/>
        <a:ln w="15875" cap="rnd"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24B2E57-61A1-4963-ABFE-B700C2E98024}">
      <dsp:nvSpPr>
        <dsp:cNvPr id="0" name=""/>
        <dsp:cNvSpPr/>
      </dsp:nvSpPr>
      <dsp:spPr>
        <a:xfrm>
          <a:off x="845655" y="3032566"/>
          <a:ext cx="5093462" cy="353595"/>
        </a:xfrm>
        <a:custGeom>
          <a:avLst/>
          <a:gdLst/>
          <a:ahLst/>
          <a:cxnLst/>
          <a:rect l="0" t="0" r="0" b="0"/>
          <a:pathLst>
            <a:path>
              <a:moveTo>
                <a:pt x="5093462" y="0"/>
              </a:moveTo>
              <a:lnTo>
                <a:pt x="5093462" y="176797"/>
              </a:lnTo>
              <a:lnTo>
                <a:pt x="0" y="176797"/>
              </a:lnTo>
              <a:lnTo>
                <a:pt x="0" y="353595"/>
              </a:lnTo>
            </a:path>
          </a:pathLst>
        </a:custGeom>
        <a:noFill/>
        <a:ln w="15875" cap="rnd" cmpd="sng" algn="ctr">
          <a:solidFill>
            <a:schemeClr val="accent5">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756E76-AEFE-40A6-8098-7A9C7C195503}">
      <dsp:nvSpPr>
        <dsp:cNvPr id="0" name=""/>
        <dsp:cNvSpPr/>
      </dsp:nvSpPr>
      <dsp:spPr>
        <a:xfrm>
          <a:off x="5097222" y="2190672"/>
          <a:ext cx="1683789" cy="841894"/>
        </a:xfrm>
        <a:prstGeom prst="rect">
          <a:avLst/>
        </a:prstGeom>
        <a:gradFill rotWithShape="0">
          <a:gsLst>
            <a:gs pos="0">
              <a:schemeClr val="accent5">
                <a:alpha val="80000"/>
                <a:hueOff val="0"/>
                <a:satOff val="0"/>
                <a:lumOff val="0"/>
                <a:alphaOff val="0"/>
                <a:tint val="96000"/>
                <a:lumMod val="104000"/>
              </a:schemeClr>
            </a:gs>
            <a:gs pos="100000">
              <a:schemeClr val="accent5">
                <a:alpha val="8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Evelyn </a:t>
          </a:r>
          <a:r>
            <a:rPr lang="en-US" sz="1900" kern="1200" dirty="0"/>
            <a:t>Preciado</a:t>
          </a:r>
        </a:p>
      </dsp:txBody>
      <dsp:txXfrm>
        <a:off x="5097222" y="2190672"/>
        <a:ext cx="1683789" cy="841894"/>
      </dsp:txXfrm>
    </dsp:sp>
    <dsp:sp modelId="{02FED7A8-8739-49BF-9D54-B1173169D4B9}">
      <dsp:nvSpPr>
        <dsp:cNvPr id="0" name=""/>
        <dsp:cNvSpPr/>
      </dsp:nvSpPr>
      <dsp:spPr>
        <a:xfrm>
          <a:off x="3760" y="3386162"/>
          <a:ext cx="1683789" cy="841894"/>
        </a:xfrm>
        <a:prstGeom prst="rect">
          <a:avLst/>
        </a:prstGeom>
        <a:gradFill rotWithShape="0">
          <a:gsLst>
            <a:gs pos="0">
              <a:schemeClr val="accent5">
                <a:alpha val="70000"/>
                <a:hueOff val="0"/>
                <a:satOff val="0"/>
                <a:lumOff val="0"/>
                <a:alphaOff val="0"/>
                <a:tint val="96000"/>
                <a:lumMod val="104000"/>
              </a:schemeClr>
            </a:gs>
            <a:gs pos="100000">
              <a:schemeClr val="accent5">
                <a:alpha val="70000"/>
                <a:hueOff val="0"/>
                <a:satOff val="0"/>
                <a:lumOff val="0"/>
                <a:alphaOff val="0"/>
                <a:shade val="90000"/>
                <a:lumMod val="9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Jeremiah Fa’atiliga</a:t>
          </a:r>
        </a:p>
      </dsp:txBody>
      <dsp:txXfrm>
        <a:off x="3760" y="3386162"/>
        <a:ext cx="1683789" cy="841894"/>
      </dsp:txXfrm>
    </dsp:sp>
    <dsp:sp modelId="{98821261-59D1-4322-8F47-548B281FB2B2}">
      <dsp:nvSpPr>
        <dsp:cNvPr id="0" name=""/>
        <dsp:cNvSpPr/>
      </dsp:nvSpPr>
      <dsp:spPr>
        <a:xfrm>
          <a:off x="2041145" y="3386162"/>
          <a:ext cx="1683789" cy="841894"/>
        </a:xfrm>
        <a:prstGeom prst="rect">
          <a:avLst/>
        </a:prstGeom>
        <a:gradFill rotWithShape="0">
          <a:gsLst>
            <a:gs pos="0">
              <a:schemeClr val="accent5">
                <a:alpha val="70000"/>
                <a:hueOff val="0"/>
                <a:satOff val="0"/>
                <a:lumOff val="0"/>
                <a:alphaOff val="0"/>
                <a:tint val="96000"/>
                <a:lumMod val="104000"/>
              </a:schemeClr>
            </a:gs>
            <a:gs pos="100000">
              <a:schemeClr val="accent5">
                <a:alpha val="70000"/>
                <a:hueOff val="0"/>
                <a:satOff val="0"/>
                <a:lumOff val="0"/>
                <a:alphaOff val="0"/>
                <a:shade val="90000"/>
                <a:lumMod val="9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John Vincent </a:t>
          </a:r>
          <a:r>
            <a:rPr lang="en-US" sz="1900" kern="1200" dirty="0" err="1"/>
            <a:t>Deniega</a:t>
          </a:r>
          <a:endParaRPr lang="en-US" sz="1900" kern="1200" dirty="0"/>
        </a:p>
      </dsp:txBody>
      <dsp:txXfrm>
        <a:off x="2041145" y="3386162"/>
        <a:ext cx="1683789" cy="841894"/>
      </dsp:txXfrm>
    </dsp:sp>
    <dsp:sp modelId="{3EF0561A-B6AB-4EAB-8D7D-89F58801E965}">
      <dsp:nvSpPr>
        <dsp:cNvPr id="0" name=""/>
        <dsp:cNvSpPr/>
      </dsp:nvSpPr>
      <dsp:spPr>
        <a:xfrm>
          <a:off x="4078530" y="3386162"/>
          <a:ext cx="1683789" cy="841894"/>
        </a:xfrm>
        <a:prstGeom prst="rect">
          <a:avLst/>
        </a:prstGeom>
        <a:gradFill rotWithShape="0">
          <a:gsLst>
            <a:gs pos="0">
              <a:schemeClr val="accent5">
                <a:alpha val="70000"/>
                <a:hueOff val="0"/>
                <a:satOff val="0"/>
                <a:lumOff val="0"/>
                <a:alphaOff val="0"/>
                <a:tint val="96000"/>
                <a:lumMod val="104000"/>
              </a:schemeClr>
            </a:gs>
            <a:gs pos="100000">
              <a:schemeClr val="accent5">
                <a:alpha val="70000"/>
                <a:hueOff val="0"/>
                <a:satOff val="0"/>
                <a:lumOff val="0"/>
                <a:alphaOff val="0"/>
                <a:shade val="90000"/>
                <a:lumMod val="9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Gabriel </a:t>
          </a:r>
          <a:r>
            <a:rPr lang="en-US" sz="1900" kern="1200" dirty="0" err="1"/>
            <a:t>Mancillas</a:t>
          </a:r>
          <a:r>
            <a:rPr lang="en-US" sz="1900" kern="1200" dirty="0"/>
            <a:t> Gallardo</a:t>
          </a:r>
        </a:p>
      </dsp:txBody>
      <dsp:txXfrm>
        <a:off x="4078530" y="3386162"/>
        <a:ext cx="1683789" cy="841894"/>
      </dsp:txXfrm>
    </dsp:sp>
    <dsp:sp modelId="{4C7157E9-BF14-4A97-8D42-2A1F67BFBDB9}">
      <dsp:nvSpPr>
        <dsp:cNvPr id="0" name=""/>
        <dsp:cNvSpPr/>
      </dsp:nvSpPr>
      <dsp:spPr>
        <a:xfrm>
          <a:off x="6115915" y="3386162"/>
          <a:ext cx="1683789" cy="841894"/>
        </a:xfrm>
        <a:prstGeom prst="rect">
          <a:avLst/>
        </a:prstGeom>
        <a:gradFill rotWithShape="0">
          <a:gsLst>
            <a:gs pos="0">
              <a:schemeClr val="accent5">
                <a:alpha val="70000"/>
                <a:hueOff val="0"/>
                <a:satOff val="0"/>
                <a:lumOff val="0"/>
                <a:alphaOff val="0"/>
                <a:tint val="96000"/>
                <a:lumMod val="104000"/>
              </a:schemeClr>
            </a:gs>
            <a:gs pos="100000">
              <a:schemeClr val="accent5">
                <a:alpha val="70000"/>
                <a:hueOff val="0"/>
                <a:satOff val="0"/>
                <a:lumOff val="0"/>
                <a:alphaOff val="0"/>
                <a:shade val="90000"/>
                <a:lumMod val="9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Dip Bista</a:t>
          </a:r>
        </a:p>
      </dsp:txBody>
      <dsp:txXfrm>
        <a:off x="6115915" y="3386162"/>
        <a:ext cx="1683789" cy="841894"/>
      </dsp:txXfrm>
    </dsp:sp>
    <dsp:sp modelId="{20D18BC7-3F15-486B-BB27-60A470BB8785}">
      <dsp:nvSpPr>
        <dsp:cNvPr id="0" name=""/>
        <dsp:cNvSpPr/>
      </dsp:nvSpPr>
      <dsp:spPr>
        <a:xfrm>
          <a:off x="8153300" y="3386162"/>
          <a:ext cx="1683789" cy="841894"/>
        </a:xfrm>
        <a:prstGeom prst="rect">
          <a:avLst/>
        </a:prstGeom>
        <a:gradFill rotWithShape="0">
          <a:gsLst>
            <a:gs pos="0">
              <a:schemeClr val="accent5">
                <a:alpha val="70000"/>
                <a:hueOff val="0"/>
                <a:satOff val="0"/>
                <a:lumOff val="0"/>
                <a:alphaOff val="0"/>
                <a:tint val="96000"/>
                <a:lumMod val="104000"/>
              </a:schemeClr>
            </a:gs>
            <a:gs pos="100000">
              <a:schemeClr val="accent5">
                <a:alpha val="70000"/>
                <a:hueOff val="0"/>
                <a:satOff val="0"/>
                <a:lumOff val="0"/>
                <a:alphaOff val="0"/>
                <a:shade val="90000"/>
                <a:lumMod val="9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Zachariah Miller</a:t>
          </a:r>
        </a:p>
      </dsp:txBody>
      <dsp:txXfrm>
        <a:off x="8153300" y="3386162"/>
        <a:ext cx="1683789" cy="841894"/>
      </dsp:txXfrm>
    </dsp:sp>
    <dsp:sp modelId="{6EA79442-CBE4-46A3-895F-709D9E056800}">
      <dsp:nvSpPr>
        <dsp:cNvPr id="0" name=""/>
        <dsp:cNvSpPr/>
      </dsp:nvSpPr>
      <dsp:spPr>
        <a:xfrm>
          <a:off x="10190685" y="3386162"/>
          <a:ext cx="1683789" cy="841894"/>
        </a:xfrm>
        <a:prstGeom prst="rect">
          <a:avLst/>
        </a:prstGeom>
        <a:gradFill rotWithShape="0">
          <a:gsLst>
            <a:gs pos="0">
              <a:schemeClr val="accent5">
                <a:alpha val="70000"/>
                <a:hueOff val="0"/>
                <a:satOff val="0"/>
                <a:lumOff val="0"/>
                <a:alphaOff val="0"/>
                <a:tint val="96000"/>
                <a:lumMod val="104000"/>
              </a:schemeClr>
            </a:gs>
            <a:gs pos="100000">
              <a:schemeClr val="accent5">
                <a:alpha val="70000"/>
                <a:hueOff val="0"/>
                <a:satOff val="0"/>
                <a:lumOff val="0"/>
                <a:alphaOff val="0"/>
                <a:shade val="90000"/>
                <a:lumMod val="9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Joseph </a:t>
          </a:r>
          <a:r>
            <a:rPr lang="en-US" sz="1900" kern="1200" dirty="0" err="1"/>
            <a:t>Talles</a:t>
          </a:r>
          <a:endParaRPr lang="en-US" sz="1900" kern="1200" dirty="0"/>
        </a:p>
      </dsp:txBody>
      <dsp:txXfrm>
        <a:off x="10190685" y="3386162"/>
        <a:ext cx="1683789" cy="841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932734" y="1036146"/>
          <a:ext cx="727997" cy="7279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285785" y="1836025"/>
          <a:ext cx="1964112" cy="49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JEREMIAH FA’ATILIGA</a:t>
          </a:r>
        </a:p>
      </dsp:txBody>
      <dsp:txXfrm>
        <a:off x="285785" y="1836025"/>
        <a:ext cx="1964112" cy="497734"/>
      </dsp:txXfrm>
    </dsp:sp>
    <dsp:sp modelId="{DD091D0A-5A25-4241-91F3-18D32B0BDD4F}">
      <dsp:nvSpPr>
        <dsp:cNvPr id="0" name=""/>
        <dsp:cNvSpPr/>
      </dsp:nvSpPr>
      <dsp:spPr>
        <a:xfrm>
          <a:off x="0" y="2325217"/>
          <a:ext cx="2567648" cy="28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jfaatiliga@sandiego.edu</a:t>
          </a:r>
        </a:p>
      </dsp:txBody>
      <dsp:txXfrm>
        <a:off x="0" y="2325217"/>
        <a:ext cx="2567648" cy="282230"/>
      </dsp:txXfrm>
    </dsp:sp>
    <dsp:sp modelId="{210823F6-AC1A-46E3-9D99-A319DF497539}">
      <dsp:nvSpPr>
        <dsp:cNvPr id="0" name=""/>
        <dsp:cNvSpPr/>
      </dsp:nvSpPr>
      <dsp:spPr>
        <a:xfrm>
          <a:off x="3620554" y="1062384"/>
          <a:ext cx="727997" cy="7279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2944556" y="1862262"/>
          <a:ext cx="2079994" cy="49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DIP BISTA</a:t>
          </a:r>
        </a:p>
      </dsp:txBody>
      <dsp:txXfrm>
        <a:off x="2944556" y="1862262"/>
        <a:ext cx="2079994" cy="497734"/>
      </dsp:txXfrm>
    </dsp:sp>
    <dsp:sp modelId="{7CD40649-A74C-4AD8-B9D0-2573A1955C91}">
      <dsp:nvSpPr>
        <dsp:cNvPr id="0" name=""/>
        <dsp:cNvSpPr/>
      </dsp:nvSpPr>
      <dsp:spPr>
        <a:xfrm>
          <a:off x="2944182" y="2326707"/>
          <a:ext cx="2079994" cy="177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dbista@sandiego.edu</a:t>
          </a:r>
        </a:p>
      </dsp:txBody>
      <dsp:txXfrm>
        <a:off x="2944182" y="2326707"/>
        <a:ext cx="2079994" cy="177279"/>
      </dsp:txXfrm>
    </dsp:sp>
    <dsp:sp modelId="{B0A3ABD2-C471-4A21-8AEF-3843C86919E1}">
      <dsp:nvSpPr>
        <dsp:cNvPr id="0" name=""/>
        <dsp:cNvSpPr/>
      </dsp:nvSpPr>
      <dsp:spPr>
        <a:xfrm>
          <a:off x="6278662" y="1019631"/>
          <a:ext cx="727997" cy="7279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5602664" y="1819509"/>
          <a:ext cx="2079994" cy="49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JOHN VINCENT DENIEGA</a:t>
          </a:r>
        </a:p>
      </dsp:txBody>
      <dsp:txXfrm>
        <a:off x="5602664" y="1819509"/>
        <a:ext cx="2079994" cy="497734"/>
      </dsp:txXfrm>
    </dsp:sp>
    <dsp:sp modelId="{6418EBED-F111-425B-8EE2-06B8B2297A68}">
      <dsp:nvSpPr>
        <dsp:cNvPr id="0" name=""/>
        <dsp:cNvSpPr/>
      </dsp:nvSpPr>
      <dsp:spPr>
        <a:xfrm>
          <a:off x="5388549" y="2346828"/>
          <a:ext cx="2508223" cy="348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jdeniega@sandiego.edu</a:t>
          </a:r>
        </a:p>
      </dsp:txBody>
      <dsp:txXfrm>
        <a:off x="5388549" y="2346828"/>
        <a:ext cx="2508223" cy="348290"/>
      </dsp:txXfrm>
    </dsp:sp>
    <dsp:sp modelId="{A4C7C26C-8B7D-45FF-BFCE-08478AABD898}">
      <dsp:nvSpPr>
        <dsp:cNvPr id="0" name=""/>
        <dsp:cNvSpPr/>
      </dsp:nvSpPr>
      <dsp:spPr>
        <a:xfrm>
          <a:off x="8936769" y="1021556"/>
          <a:ext cx="727997" cy="72799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CE227E-5E9A-4297-978A-8A793C4A45FD}">
      <dsp:nvSpPr>
        <dsp:cNvPr id="0" name=""/>
        <dsp:cNvSpPr/>
      </dsp:nvSpPr>
      <dsp:spPr>
        <a:xfrm>
          <a:off x="8260771" y="1821434"/>
          <a:ext cx="2079994" cy="49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GABRIEL MANCILLAS GALLARDO</a:t>
          </a:r>
        </a:p>
      </dsp:txBody>
      <dsp:txXfrm>
        <a:off x="8260771" y="1821434"/>
        <a:ext cx="2079994" cy="497734"/>
      </dsp:txXfrm>
    </dsp:sp>
    <dsp:sp modelId="{7E84D2F7-DCE9-4959-928E-216AB913B4FE}">
      <dsp:nvSpPr>
        <dsp:cNvPr id="0" name=""/>
        <dsp:cNvSpPr/>
      </dsp:nvSpPr>
      <dsp:spPr>
        <a:xfrm>
          <a:off x="8260771" y="2352601"/>
          <a:ext cx="2079994" cy="34059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8/11/24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8/11/24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NVIDIA INSIGHT ANALYSIS TEAM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Autofit/>
          </a:bodyPr>
          <a:lstStyle/>
          <a:p>
            <a:pPr algn="l">
              <a:lnSpc>
                <a:spcPct val="120000"/>
              </a:lnSpc>
            </a:pPr>
            <a:r>
              <a:rPr lang="en-US" sz="900" dirty="0">
                <a:solidFill>
                  <a:srgbClr val="5792BA"/>
                </a:solidFill>
              </a:rPr>
              <a:t>John Vincent </a:t>
            </a:r>
            <a:r>
              <a:rPr lang="en-US" sz="900" dirty="0" err="1">
                <a:solidFill>
                  <a:srgbClr val="5792BA"/>
                </a:solidFill>
              </a:rPr>
              <a:t>Deniega</a:t>
            </a:r>
            <a:endParaRPr lang="en-US" sz="900" dirty="0">
              <a:solidFill>
                <a:srgbClr val="5792BA"/>
              </a:solidFill>
            </a:endParaRPr>
          </a:p>
          <a:p>
            <a:pPr algn="l">
              <a:lnSpc>
                <a:spcPct val="120000"/>
              </a:lnSpc>
            </a:pPr>
            <a:r>
              <a:rPr lang="en-US" sz="900" dirty="0">
                <a:solidFill>
                  <a:srgbClr val="5792BA"/>
                </a:solidFill>
              </a:rPr>
              <a:t>Jeremiah Fa’atiliga </a:t>
            </a:r>
          </a:p>
          <a:p>
            <a:pPr algn="l">
              <a:lnSpc>
                <a:spcPct val="120000"/>
              </a:lnSpc>
            </a:pPr>
            <a:r>
              <a:rPr lang="en-US" sz="900" dirty="0">
                <a:solidFill>
                  <a:srgbClr val="5792BA"/>
                </a:solidFill>
              </a:rPr>
              <a:t>Dip Bista</a:t>
            </a:r>
          </a:p>
          <a:p>
            <a:pPr algn="l">
              <a:lnSpc>
                <a:spcPct val="120000"/>
              </a:lnSpc>
            </a:pPr>
            <a:r>
              <a:rPr lang="en-US" sz="900" dirty="0">
                <a:solidFill>
                  <a:srgbClr val="5792BA"/>
                </a:solidFill>
              </a:rPr>
              <a:t>Gabriel </a:t>
            </a:r>
            <a:r>
              <a:rPr lang="en-US" sz="900" dirty="0" err="1">
                <a:solidFill>
                  <a:srgbClr val="5792BA"/>
                </a:solidFill>
              </a:rPr>
              <a:t>Mancillas</a:t>
            </a:r>
            <a:r>
              <a:rPr lang="en-US" sz="900" dirty="0">
                <a:solidFill>
                  <a:srgbClr val="5792BA"/>
                </a:solidFill>
              </a:rPr>
              <a:t> Gallardo</a:t>
            </a:r>
          </a:p>
          <a:p>
            <a:pPr algn="l">
              <a:lnSpc>
                <a:spcPct val="120000"/>
              </a:lnSpc>
            </a:pPr>
            <a:br>
              <a:rPr lang="en-US" sz="900" dirty="0">
                <a:solidFill>
                  <a:srgbClr val="5792BA"/>
                </a:solidFill>
              </a:rPr>
            </a:br>
            <a:endParaRPr lang="en-US" sz="9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15C8-8EB2-1FEF-112B-E66DDF272144}"/>
              </a:ext>
            </a:extLst>
          </p:cNvPr>
          <p:cNvSpPr>
            <a:spLocks noGrp="1"/>
          </p:cNvSpPr>
          <p:nvPr>
            <p:ph type="title"/>
          </p:nvPr>
        </p:nvSpPr>
        <p:spPr/>
        <p:txBody>
          <a:bodyPr/>
          <a:lstStyle/>
          <a:p>
            <a:r>
              <a:rPr lang="en-US" dirty="0"/>
              <a:t>MODELS AND PREFORMANCE</a:t>
            </a:r>
          </a:p>
        </p:txBody>
      </p:sp>
      <p:sp>
        <p:nvSpPr>
          <p:cNvPr id="3" name="Content Placeholder 2">
            <a:extLst>
              <a:ext uri="{FF2B5EF4-FFF2-40B4-BE49-F238E27FC236}">
                <a16:creationId xmlns:a16="http://schemas.microsoft.com/office/drawing/2014/main" id="{70676BE0-63A2-EE47-59EE-F27C513B4464}"/>
              </a:ext>
            </a:extLst>
          </p:cNvPr>
          <p:cNvSpPr>
            <a:spLocks noGrp="1"/>
          </p:cNvSpPr>
          <p:nvPr>
            <p:ph idx="1"/>
          </p:nvPr>
        </p:nvSpPr>
        <p:spPr>
          <a:xfrm>
            <a:off x="913795" y="2076450"/>
            <a:ext cx="4599499" cy="3714749"/>
          </a:xfrm>
        </p:spPr>
        <p:txBody>
          <a:bodyPr/>
          <a:lstStyle/>
          <a:p>
            <a:endParaRPr lang="en-US" dirty="0"/>
          </a:p>
        </p:txBody>
      </p:sp>
      <p:pic>
        <p:nvPicPr>
          <p:cNvPr id="5" name="Picture 4">
            <a:extLst>
              <a:ext uri="{FF2B5EF4-FFF2-40B4-BE49-F238E27FC236}">
                <a16:creationId xmlns:a16="http://schemas.microsoft.com/office/drawing/2014/main" id="{3358F718-2A8E-4356-282E-A6D0591B1C05}"/>
              </a:ext>
            </a:extLst>
          </p:cNvPr>
          <p:cNvPicPr>
            <a:picLocks noChangeAspect="1"/>
          </p:cNvPicPr>
          <p:nvPr/>
        </p:nvPicPr>
        <p:blipFill>
          <a:blip r:embed="rId2"/>
          <a:stretch>
            <a:fillRect/>
          </a:stretch>
        </p:blipFill>
        <p:spPr>
          <a:xfrm>
            <a:off x="5825052" y="2076449"/>
            <a:ext cx="5442505" cy="3714749"/>
          </a:xfrm>
          <a:prstGeom prst="rect">
            <a:avLst/>
          </a:prstGeom>
        </p:spPr>
      </p:pic>
    </p:spTree>
    <p:extLst>
      <p:ext uri="{BB962C8B-B14F-4D97-AF65-F5344CB8AC3E}">
        <p14:creationId xmlns:p14="http://schemas.microsoft.com/office/powerpoint/2010/main" val="163716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15C8-8EB2-1FEF-112B-E66DDF272144}"/>
              </a:ext>
            </a:extLst>
          </p:cNvPr>
          <p:cNvSpPr>
            <a:spLocks noGrp="1"/>
          </p:cNvSpPr>
          <p:nvPr>
            <p:ph type="title"/>
          </p:nvPr>
        </p:nvSpPr>
        <p:spPr/>
        <p:txBody>
          <a:bodyPr/>
          <a:lstStyle/>
          <a:p>
            <a:r>
              <a:rPr lang="en-US" dirty="0"/>
              <a:t>BUSINESS RECOMENDATIONS</a:t>
            </a:r>
          </a:p>
        </p:txBody>
      </p:sp>
      <p:sp>
        <p:nvSpPr>
          <p:cNvPr id="3" name="Content Placeholder 2">
            <a:extLst>
              <a:ext uri="{FF2B5EF4-FFF2-40B4-BE49-F238E27FC236}">
                <a16:creationId xmlns:a16="http://schemas.microsoft.com/office/drawing/2014/main" id="{70676BE0-63A2-EE47-59EE-F27C513B4464}"/>
              </a:ext>
            </a:extLst>
          </p:cNvPr>
          <p:cNvSpPr>
            <a:spLocks noGrp="1"/>
          </p:cNvSpPr>
          <p:nvPr>
            <p:ph idx="1"/>
          </p:nvPr>
        </p:nvSpPr>
        <p:spPr/>
        <p:txBody>
          <a:bodyPr/>
          <a:lstStyle/>
          <a:p>
            <a:r>
              <a:rPr lang="en-US" dirty="0"/>
              <a:t>Based on hourly data across over 10,000 records:</a:t>
            </a:r>
          </a:p>
          <a:p>
            <a:pPr lvl="1"/>
            <a:r>
              <a:rPr lang="en-US" dirty="0"/>
              <a:t>The most probable market price “top” is on Friday: </a:t>
            </a:r>
            <a:r>
              <a:rPr lang="en-US" dirty="0">
                <a:solidFill>
                  <a:srgbClr val="00B050"/>
                </a:solidFill>
              </a:rPr>
              <a:t>BUY</a:t>
            </a:r>
          </a:p>
          <a:p>
            <a:pPr lvl="1"/>
            <a:r>
              <a:rPr lang="en-US" dirty="0"/>
              <a:t>The most probable market price ”bottom” is on Monday: </a:t>
            </a:r>
            <a:r>
              <a:rPr lang="en-US" dirty="0">
                <a:solidFill>
                  <a:srgbClr val="C00000"/>
                </a:solidFill>
              </a:rPr>
              <a:t>SELL</a:t>
            </a:r>
          </a:p>
          <a:p>
            <a:pPr lvl="1"/>
            <a:r>
              <a:rPr lang="en-US" dirty="0">
                <a:solidFill>
                  <a:schemeClr val="tx1"/>
                </a:solidFill>
              </a:rPr>
              <a:t>When market is volatile, 10-to-1 odds the trading period is negative</a:t>
            </a:r>
          </a:p>
          <a:p>
            <a:pPr lvl="2"/>
            <a:r>
              <a:rPr lang="en-US" dirty="0">
                <a:solidFill>
                  <a:schemeClr val="tx1"/>
                </a:solidFill>
              </a:rPr>
              <a:t>Action: Watch this period, then buy (likely on a Friday) when price normalizes</a:t>
            </a:r>
          </a:p>
          <a:p>
            <a:pPr lvl="1"/>
            <a:r>
              <a:rPr lang="en-US" dirty="0">
                <a:solidFill>
                  <a:schemeClr val="tx1"/>
                </a:solidFill>
              </a:rPr>
              <a:t>Utilize further iteration so </a:t>
            </a:r>
            <a:r>
              <a:rPr lang="en-US" dirty="0" err="1">
                <a:solidFill>
                  <a:schemeClr val="tx1"/>
                </a:solidFill>
              </a:rPr>
              <a:t>XGBoost</a:t>
            </a:r>
            <a:r>
              <a:rPr lang="en-US" dirty="0">
                <a:solidFill>
                  <a:schemeClr val="tx1"/>
                </a:solidFill>
              </a:rPr>
              <a:t> algorithm to refine regression performance hyperparameters and monitor for </a:t>
            </a:r>
            <a:r>
              <a:rPr lang="en-US">
                <a:solidFill>
                  <a:schemeClr val="tx1"/>
                </a:solidFill>
              </a:rPr>
              <a:t>model drift.</a:t>
            </a:r>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413548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THANK YOU</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208739505"/>
              </p:ext>
            </p:extLst>
          </p:nvPr>
        </p:nvGraphicFramePr>
        <p:xfrm>
          <a:off x="717176" y="1789583"/>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6E344A5-2F6D-2CE6-487F-FD956A57DD2E}"/>
              </a:ext>
            </a:extLst>
          </p:cNvPr>
          <p:cNvSpPr txBox="1"/>
          <p:nvPr/>
        </p:nvSpPr>
        <p:spPr>
          <a:xfrm>
            <a:off x="8740591" y="4096872"/>
            <a:ext cx="3074894" cy="307777"/>
          </a:xfrm>
          <a:prstGeom prst="rect">
            <a:avLst/>
          </a:prstGeom>
          <a:noFill/>
        </p:spPr>
        <p:txBody>
          <a:bodyPr wrap="square" rtlCol="0">
            <a:spAutoFit/>
          </a:bodyPr>
          <a:lstStyle/>
          <a:p>
            <a:r>
              <a:rPr lang="en-US" sz="1400" dirty="0"/>
              <a:t>gmancillasgallardo@sandiego.edu</a:t>
            </a:r>
          </a:p>
        </p:txBody>
      </p:sp>
    </p:spTree>
    <p:extLst>
      <p:ext uri="{BB962C8B-B14F-4D97-AF65-F5344CB8AC3E}">
        <p14:creationId xmlns:p14="http://schemas.microsoft.com/office/powerpoint/2010/main" val="326507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F425-A1AC-37CA-DB64-0C3FC514951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D02226C-AB62-7A86-4067-215F544A3D3B}"/>
              </a:ext>
            </a:extLst>
          </p:cNvPr>
          <p:cNvSpPr>
            <a:spLocks noGrp="1"/>
          </p:cNvSpPr>
          <p:nvPr>
            <p:ph idx="1"/>
          </p:nvPr>
        </p:nvSpPr>
        <p:spPr/>
        <p:txBody>
          <a:bodyPr/>
          <a:lstStyle/>
          <a:p>
            <a:r>
              <a:rPr lang="en-US" dirty="0"/>
              <a:t>TEAM</a:t>
            </a:r>
          </a:p>
          <a:p>
            <a:r>
              <a:rPr lang="en-US" dirty="0"/>
              <a:t>PROBLEM STATEMENT</a:t>
            </a:r>
          </a:p>
          <a:p>
            <a:r>
              <a:rPr lang="en-US" dirty="0"/>
              <a:t>EXPORATORY DATA ANALYSIS</a:t>
            </a:r>
          </a:p>
          <a:p>
            <a:r>
              <a:rPr lang="en-US" dirty="0"/>
              <a:t>MODELS AND PERFORMANCE</a:t>
            </a:r>
          </a:p>
          <a:p>
            <a:r>
              <a:rPr lang="en-US" dirty="0"/>
              <a:t>BUSINESS RECOMMENDATIONS</a:t>
            </a:r>
          </a:p>
        </p:txBody>
      </p:sp>
    </p:spTree>
    <p:extLst>
      <p:ext uri="{BB962C8B-B14F-4D97-AF65-F5344CB8AC3E}">
        <p14:creationId xmlns:p14="http://schemas.microsoft.com/office/powerpoint/2010/main" val="193904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F425-A1AC-37CA-DB64-0C3FC5149515}"/>
              </a:ext>
            </a:extLst>
          </p:cNvPr>
          <p:cNvSpPr>
            <a:spLocks noGrp="1"/>
          </p:cNvSpPr>
          <p:nvPr>
            <p:ph type="title"/>
          </p:nvPr>
        </p:nvSpPr>
        <p:spPr/>
        <p:txBody>
          <a:bodyPr/>
          <a:lstStyle/>
          <a:p>
            <a:r>
              <a:rPr lang="en-US" dirty="0"/>
              <a:t>TEAM</a:t>
            </a:r>
          </a:p>
        </p:txBody>
      </p:sp>
      <p:graphicFrame>
        <p:nvGraphicFramePr>
          <p:cNvPr id="6" name="Content Placeholder 5">
            <a:extLst>
              <a:ext uri="{FF2B5EF4-FFF2-40B4-BE49-F238E27FC236}">
                <a16:creationId xmlns:a16="http://schemas.microsoft.com/office/drawing/2014/main" id="{49752016-710C-D2E2-F05A-668019B0DAFA}"/>
              </a:ext>
            </a:extLst>
          </p:cNvPr>
          <p:cNvGraphicFramePr>
            <a:graphicFrameLocks noGrp="1"/>
          </p:cNvGraphicFramePr>
          <p:nvPr>
            <p:ph idx="1"/>
            <p:extLst>
              <p:ext uri="{D42A27DB-BD31-4B8C-83A1-F6EECF244321}">
                <p14:modId xmlns:p14="http://schemas.microsoft.com/office/powerpoint/2010/main" val="525065289"/>
              </p:ext>
            </p:extLst>
          </p:nvPr>
        </p:nvGraphicFramePr>
        <p:xfrm>
          <a:off x="152400" y="349623"/>
          <a:ext cx="11878235" cy="6418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55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F425-A1AC-37CA-DB64-0C3FC514951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7D02226C-AB62-7A86-4067-215F544A3D3B}"/>
              </a:ext>
            </a:extLst>
          </p:cNvPr>
          <p:cNvSpPr>
            <a:spLocks noGrp="1"/>
          </p:cNvSpPr>
          <p:nvPr>
            <p:ph idx="1"/>
          </p:nvPr>
        </p:nvSpPr>
        <p:spPr>
          <a:xfrm>
            <a:off x="913795" y="2076450"/>
            <a:ext cx="10353762" cy="2119769"/>
          </a:xfrm>
        </p:spPr>
        <p:txBody>
          <a:bodyPr/>
          <a:lstStyle/>
          <a:p>
            <a:pPr marL="36900" indent="0">
              <a:buNone/>
            </a:pPr>
            <a:r>
              <a:rPr lang="en-US" dirty="0"/>
              <a:t>Investors - both retail and institutional - and analysts face significant challenges in navigating the volatility and complexity of the stock market. With an immense availability of data it can be overwhelming to wrangle that data to strategically deploy capital into investments that optimize returns while effectively managing risk.</a:t>
            </a:r>
          </a:p>
        </p:txBody>
      </p:sp>
      <p:sp>
        <p:nvSpPr>
          <p:cNvPr id="4" name="TextBox 3">
            <a:extLst>
              <a:ext uri="{FF2B5EF4-FFF2-40B4-BE49-F238E27FC236}">
                <a16:creationId xmlns:a16="http://schemas.microsoft.com/office/drawing/2014/main" id="{8655E98B-0675-67EF-54F3-D7B048483F4C}"/>
              </a:ext>
            </a:extLst>
          </p:cNvPr>
          <p:cNvSpPr txBox="1"/>
          <p:nvPr/>
        </p:nvSpPr>
        <p:spPr>
          <a:xfrm>
            <a:off x="913796" y="4722312"/>
            <a:ext cx="9695750" cy="923330"/>
          </a:xfrm>
          <a:prstGeom prst="rect">
            <a:avLst/>
          </a:prstGeom>
          <a:noFill/>
        </p:spPr>
        <p:txBody>
          <a:bodyPr wrap="square" rtlCol="0">
            <a:spAutoFit/>
          </a:bodyPr>
          <a:lstStyle/>
          <a:p>
            <a:r>
              <a:rPr lang="en-US" dirty="0"/>
              <a:t>Nvidia Insight Analysis Team’s Solution: </a:t>
            </a:r>
            <a:r>
              <a:rPr lang="en-US" sz="1800" b="1" i="0" u="none" strike="noStrike" dirty="0">
                <a:solidFill>
                  <a:srgbClr val="00B0F0"/>
                </a:solidFill>
                <a:effectLst/>
                <a:latin typeface="Times New Roman" panose="02020603050405020304" pitchFamily="18" charset="0"/>
              </a:rPr>
              <a:t>to make predictions on the direction and magnitude of Nvidia’s future share price (positive or negative) as well as explore the efficacy of the magnitude of prediction utilizing regression modeling.</a:t>
            </a:r>
            <a:endParaRPr lang="en-US" b="1" dirty="0">
              <a:solidFill>
                <a:srgbClr val="00B0F0"/>
              </a:solidFill>
            </a:endParaRPr>
          </a:p>
        </p:txBody>
      </p:sp>
    </p:spTree>
    <p:extLst>
      <p:ext uri="{BB962C8B-B14F-4D97-AF65-F5344CB8AC3E}">
        <p14:creationId xmlns:p14="http://schemas.microsoft.com/office/powerpoint/2010/main" val="11230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6F425-A1AC-37CA-DB64-0C3FC5149515}"/>
              </a:ext>
            </a:extLst>
          </p:cNvPr>
          <p:cNvSpPr>
            <a:spLocks noGrp="1"/>
          </p:cNvSpPr>
          <p:nvPr>
            <p:ph type="title"/>
          </p:nvPr>
        </p:nvSpPr>
        <p:spPr>
          <a:xfrm>
            <a:off x="707900" y="643467"/>
            <a:ext cx="3946393" cy="1956298"/>
          </a:xfrm>
        </p:spPr>
        <p:txBody>
          <a:bodyPr>
            <a:normAutofit/>
          </a:bodyPr>
          <a:lstStyle/>
          <a:p>
            <a:pPr algn="l"/>
            <a:r>
              <a:rPr lang="en-US" sz="3600" dirty="0"/>
              <a:t>EXPLORATORY DATA ANALYSIS: Day of Week</a:t>
            </a:r>
          </a:p>
        </p:txBody>
      </p:sp>
      <p:sp>
        <p:nvSpPr>
          <p:cNvPr id="3" name="Content Placeholder 2">
            <a:extLst>
              <a:ext uri="{FF2B5EF4-FFF2-40B4-BE49-F238E27FC236}">
                <a16:creationId xmlns:a16="http://schemas.microsoft.com/office/drawing/2014/main" id="{7D02226C-AB62-7A86-4067-215F544A3D3B}"/>
              </a:ext>
            </a:extLst>
          </p:cNvPr>
          <p:cNvSpPr>
            <a:spLocks noGrp="1"/>
          </p:cNvSpPr>
          <p:nvPr>
            <p:ph idx="1"/>
          </p:nvPr>
        </p:nvSpPr>
        <p:spPr>
          <a:xfrm>
            <a:off x="5139768" y="1050823"/>
            <a:ext cx="6430560" cy="1956298"/>
          </a:xfrm>
        </p:spPr>
        <p:txBody>
          <a:bodyPr anchor="ctr">
            <a:normAutofit fontScale="85000" lnSpcReduction="20000"/>
          </a:bodyPr>
          <a:lstStyle/>
          <a:p>
            <a:pPr>
              <a:lnSpc>
                <a:spcPct val="100000"/>
              </a:lnSpc>
            </a:pPr>
            <a:r>
              <a:rPr lang="en-US" b="1" dirty="0">
                <a:solidFill>
                  <a:srgbClr val="00B050"/>
                </a:solidFill>
              </a:rPr>
              <a:t>Buy? </a:t>
            </a:r>
            <a:r>
              <a:rPr lang="en-US" dirty="0"/>
              <a:t>Fridays have central tendencies (mean and median) of negative price changes.</a:t>
            </a:r>
          </a:p>
          <a:p>
            <a:pPr>
              <a:lnSpc>
                <a:spcPct val="100000"/>
              </a:lnSpc>
            </a:pPr>
            <a:r>
              <a:rPr lang="en-US" b="1" dirty="0">
                <a:solidFill>
                  <a:srgbClr val="FF0000"/>
                </a:solidFill>
              </a:rPr>
              <a:t>Sell? </a:t>
            </a:r>
            <a:r>
              <a:rPr lang="en-US" dirty="0"/>
              <a:t>Monday central tendencies (mean and median) are the most positive of any day.</a:t>
            </a:r>
          </a:p>
          <a:p>
            <a:pPr>
              <a:lnSpc>
                <a:spcPct val="100000"/>
              </a:lnSpc>
            </a:pPr>
            <a:r>
              <a:rPr lang="en-US" dirty="0"/>
              <a:t>Standard Deviation are </a:t>
            </a:r>
            <a:r>
              <a:rPr lang="en-US" b="1" dirty="0">
                <a:solidFill>
                  <a:srgbClr val="0070C0"/>
                </a:solidFill>
              </a:rPr>
              <a:t>relatively consistent </a:t>
            </a:r>
            <a:r>
              <a:rPr lang="en-US" dirty="0"/>
              <a:t>throughout.</a:t>
            </a:r>
          </a:p>
        </p:txBody>
      </p:sp>
      <p:pic>
        <p:nvPicPr>
          <p:cNvPr id="4" name="Picture 2">
            <a:extLst>
              <a:ext uri="{FF2B5EF4-FFF2-40B4-BE49-F238E27FC236}">
                <a16:creationId xmlns:a16="http://schemas.microsoft.com/office/drawing/2014/main" id="{4FB24060-441A-4BEB-8030-5064C64784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924" y="2952377"/>
            <a:ext cx="3946368" cy="310776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950C7260-B0EA-4B69-927F-A414658E9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3820460"/>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6" name="Picture 5" descr="A screenshot of a graph&#10;&#10;Description automatically generated">
            <a:extLst>
              <a:ext uri="{FF2B5EF4-FFF2-40B4-BE49-F238E27FC236}">
                <a16:creationId xmlns:a16="http://schemas.microsoft.com/office/drawing/2014/main" id="{F649FE52-2372-6051-39D8-1A100E25739E}"/>
              </a:ext>
            </a:extLst>
          </p:cNvPr>
          <p:cNvPicPr>
            <a:picLocks noChangeAspect="1"/>
          </p:cNvPicPr>
          <p:nvPr/>
        </p:nvPicPr>
        <p:blipFill>
          <a:blip r:embed="rId4"/>
          <a:stretch>
            <a:fillRect/>
          </a:stretch>
        </p:blipFill>
        <p:spPr>
          <a:xfrm>
            <a:off x="5139768" y="3485409"/>
            <a:ext cx="6430560" cy="2041701"/>
          </a:xfrm>
          <a:prstGeom prst="rect">
            <a:avLst/>
          </a:prstGeom>
        </p:spPr>
      </p:pic>
    </p:spTree>
    <p:extLst>
      <p:ext uri="{BB962C8B-B14F-4D97-AF65-F5344CB8AC3E}">
        <p14:creationId xmlns:p14="http://schemas.microsoft.com/office/powerpoint/2010/main" val="177985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6F425-A1AC-37CA-DB64-0C3FC5149515}"/>
              </a:ext>
            </a:extLst>
          </p:cNvPr>
          <p:cNvSpPr>
            <a:spLocks noGrp="1"/>
          </p:cNvSpPr>
          <p:nvPr>
            <p:ph type="title"/>
          </p:nvPr>
        </p:nvSpPr>
        <p:spPr>
          <a:xfrm>
            <a:off x="-415397" y="342010"/>
            <a:ext cx="5978072" cy="1505804"/>
          </a:xfrm>
        </p:spPr>
        <p:txBody>
          <a:bodyPr>
            <a:normAutofit/>
          </a:bodyPr>
          <a:lstStyle/>
          <a:p>
            <a:r>
              <a:rPr lang="en-US" dirty="0"/>
              <a:t>EDA: </a:t>
            </a:r>
            <a:br>
              <a:rPr lang="en-US" dirty="0"/>
            </a:br>
            <a:r>
              <a:rPr lang="en-US" sz="3600" dirty="0"/>
              <a:t>When volatile</a:t>
            </a:r>
            <a:endParaRPr lang="en-US" dirty="0"/>
          </a:p>
        </p:txBody>
      </p:sp>
      <p:pic>
        <p:nvPicPr>
          <p:cNvPr id="2069" name="Picture 206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Picture 4" descr="A screenshot of a graph&#10;&#10;Description automatically generated">
            <a:extLst>
              <a:ext uri="{FF2B5EF4-FFF2-40B4-BE49-F238E27FC236}">
                <a16:creationId xmlns:a16="http://schemas.microsoft.com/office/drawing/2014/main" id="{1EDFB43C-6EE6-19B5-022A-6CF573457852}"/>
              </a:ext>
            </a:extLst>
          </p:cNvPr>
          <p:cNvPicPr>
            <a:picLocks noChangeAspect="1"/>
          </p:cNvPicPr>
          <p:nvPr/>
        </p:nvPicPr>
        <p:blipFill>
          <a:blip r:embed="rId4"/>
          <a:stretch>
            <a:fillRect/>
          </a:stretch>
        </p:blipFill>
        <p:spPr>
          <a:xfrm>
            <a:off x="4679882" y="1099359"/>
            <a:ext cx="7430233" cy="2359097"/>
          </a:xfrm>
          <a:prstGeom prst="rect">
            <a:avLst/>
          </a:prstGeom>
        </p:spPr>
      </p:pic>
      <p:pic>
        <p:nvPicPr>
          <p:cNvPr id="7" name="Picture 6" descr="A screenshot of a graph&#10;&#10;Description automatically generated">
            <a:extLst>
              <a:ext uri="{FF2B5EF4-FFF2-40B4-BE49-F238E27FC236}">
                <a16:creationId xmlns:a16="http://schemas.microsoft.com/office/drawing/2014/main" id="{D18A2438-1A22-7692-1EC1-4C29526FA564}"/>
              </a:ext>
            </a:extLst>
          </p:cNvPr>
          <p:cNvPicPr>
            <a:picLocks noChangeAspect="1"/>
          </p:cNvPicPr>
          <p:nvPr/>
        </p:nvPicPr>
        <p:blipFill>
          <a:blip r:embed="rId5"/>
          <a:stretch>
            <a:fillRect/>
          </a:stretch>
        </p:blipFill>
        <p:spPr>
          <a:xfrm>
            <a:off x="4690532" y="4209787"/>
            <a:ext cx="7430232" cy="2266220"/>
          </a:xfrm>
          <a:prstGeom prst="rect">
            <a:avLst/>
          </a:prstGeom>
        </p:spPr>
      </p:pic>
      <p:sp>
        <p:nvSpPr>
          <p:cNvPr id="9" name="Content Placeholder 8">
            <a:extLst>
              <a:ext uri="{FF2B5EF4-FFF2-40B4-BE49-F238E27FC236}">
                <a16:creationId xmlns:a16="http://schemas.microsoft.com/office/drawing/2014/main" id="{DA694875-9D68-86FE-FF38-2E4C14D19B8F}"/>
              </a:ext>
            </a:extLst>
          </p:cNvPr>
          <p:cNvSpPr>
            <a:spLocks noGrp="1"/>
          </p:cNvSpPr>
          <p:nvPr>
            <p:ph idx="1"/>
          </p:nvPr>
        </p:nvSpPr>
        <p:spPr>
          <a:xfrm>
            <a:off x="363255" y="2076450"/>
            <a:ext cx="3895594" cy="3714749"/>
          </a:xfrm>
        </p:spPr>
        <p:txBody>
          <a:bodyPr>
            <a:normAutofit/>
          </a:bodyPr>
          <a:lstStyle/>
          <a:p>
            <a:r>
              <a:rPr lang="en-US" sz="2000" dirty="0"/>
              <a:t>When volatile, shares tend to </a:t>
            </a:r>
            <a:r>
              <a:rPr lang="en-US" sz="2000" dirty="0">
                <a:solidFill>
                  <a:srgbClr val="C00000"/>
                </a:solidFill>
              </a:rPr>
              <a:t>fall</a:t>
            </a:r>
            <a:r>
              <a:rPr lang="en-US" sz="2000" dirty="0"/>
              <a:t> </a:t>
            </a:r>
            <a:r>
              <a:rPr lang="en-US" sz="2000" b="1" u="sng" dirty="0"/>
              <a:t>10 times more frequently </a:t>
            </a:r>
            <a:r>
              <a:rPr lang="en-US" sz="2000" dirty="0"/>
              <a:t>than </a:t>
            </a:r>
            <a:r>
              <a:rPr lang="en-US" sz="2000" dirty="0">
                <a:solidFill>
                  <a:srgbClr val="00B050"/>
                </a:solidFill>
              </a:rPr>
              <a:t>rise</a:t>
            </a:r>
          </a:p>
          <a:p>
            <a:r>
              <a:rPr lang="en-US" sz="2000" dirty="0">
                <a:solidFill>
                  <a:srgbClr val="00B050"/>
                </a:solidFill>
              </a:rPr>
              <a:t>Monday </a:t>
            </a:r>
            <a:r>
              <a:rPr lang="en-US" sz="2000" dirty="0">
                <a:solidFill>
                  <a:schemeClr val="tx1"/>
                </a:solidFill>
              </a:rPr>
              <a:t>is the most likely to rise given high volatility.</a:t>
            </a:r>
          </a:p>
          <a:p>
            <a:r>
              <a:rPr lang="en-US" sz="2000" dirty="0">
                <a:solidFill>
                  <a:srgbClr val="C00000"/>
                </a:solidFill>
              </a:rPr>
              <a:t>Tuesday</a:t>
            </a:r>
            <a:r>
              <a:rPr lang="en-US" sz="2000" dirty="0">
                <a:solidFill>
                  <a:schemeClr val="tx1"/>
                </a:solidFill>
              </a:rPr>
              <a:t> is most likely to fall given high volatility</a:t>
            </a:r>
          </a:p>
        </p:txBody>
      </p:sp>
      <p:sp>
        <p:nvSpPr>
          <p:cNvPr id="10" name="TextBox 9">
            <a:extLst>
              <a:ext uri="{FF2B5EF4-FFF2-40B4-BE49-F238E27FC236}">
                <a16:creationId xmlns:a16="http://schemas.microsoft.com/office/drawing/2014/main" id="{4C1C0827-E51D-20AB-FA3C-54C3D67B0710}"/>
              </a:ext>
            </a:extLst>
          </p:cNvPr>
          <p:cNvSpPr txBox="1"/>
          <p:nvPr/>
        </p:nvSpPr>
        <p:spPr>
          <a:xfrm>
            <a:off x="4690532" y="686057"/>
            <a:ext cx="3302827" cy="369332"/>
          </a:xfrm>
          <a:prstGeom prst="rect">
            <a:avLst/>
          </a:prstGeom>
          <a:noFill/>
        </p:spPr>
        <p:txBody>
          <a:bodyPr wrap="none" rtlCol="0">
            <a:spAutoFit/>
          </a:bodyPr>
          <a:lstStyle/>
          <a:p>
            <a:r>
              <a:rPr lang="en-US" dirty="0"/>
              <a:t>Hours with &gt;1% price </a:t>
            </a:r>
            <a:r>
              <a:rPr lang="en-US" dirty="0">
                <a:solidFill>
                  <a:srgbClr val="00B050"/>
                </a:solidFill>
              </a:rPr>
              <a:t>increase</a:t>
            </a:r>
          </a:p>
        </p:txBody>
      </p:sp>
      <p:sp>
        <p:nvSpPr>
          <p:cNvPr id="11" name="TextBox 10">
            <a:extLst>
              <a:ext uri="{FF2B5EF4-FFF2-40B4-BE49-F238E27FC236}">
                <a16:creationId xmlns:a16="http://schemas.microsoft.com/office/drawing/2014/main" id="{44F6E951-7DB6-0E56-82EF-541D17E18B60}"/>
              </a:ext>
            </a:extLst>
          </p:cNvPr>
          <p:cNvSpPr txBox="1"/>
          <p:nvPr/>
        </p:nvSpPr>
        <p:spPr>
          <a:xfrm>
            <a:off x="4693527" y="3846631"/>
            <a:ext cx="3381375" cy="369332"/>
          </a:xfrm>
          <a:prstGeom prst="rect">
            <a:avLst/>
          </a:prstGeom>
          <a:noFill/>
        </p:spPr>
        <p:txBody>
          <a:bodyPr wrap="none" rtlCol="0">
            <a:spAutoFit/>
          </a:bodyPr>
          <a:lstStyle/>
          <a:p>
            <a:r>
              <a:rPr lang="en-US" dirty="0"/>
              <a:t>Hours with &gt;1% price </a:t>
            </a:r>
            <a:r>
              <a:rPr lang="en-US" dirty="0">
                <a:solidFill>
                  <a:srgbClr val="C00000"/>
                </a:solidFill>
              </a:rPr>
              <a:t>decrease</a:t>
            </a:r>
          </a:p>
        </p:txBody>
      </p:sp>
    </p:spTree>
    <p:extLst>
      <p:ext uri="{BB962C8B-B14F-4D97-AF65-F5344CB8AC3E}">
        <p14:creationId xmlns:p14="http://schemas.microsoft.com/office/powerpoint/2010/main" val="372517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0C4BF7D-08D0-2811-DDE8-96339AB3AF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055" y="986628"/>
            <a:ext cx="5856077" cy="40960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CD97702-8D14-3CC1-5F84-15E3B4E5D03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8" y="986628"/>
            <a:ext cx="5856077" cy="409601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D296184C-A641-1F59-98F8-312EFC520352}"/>
              </a:ext>
            </a:extLst>
          </p:cNvPr>
          <p:cNvSpPr>
            <a:spLocks noGrp="1"/>
          </p:cNvSpPr>
          <p:nvPr>
            <p:ph type="body" sz="half" idx="15"/>
          </p:nvPr>
        </p:nvSpPr>
        <p:spPr>
          <a:xfrm>
            <a:off x="6721434" y="5082640"/>
            <a:ext cx="4926948" cy="1684751"/>
          </a:xfrm>
        </p:spPr>
        <p:txBody>
          <a:bodyPr vert="horz" lIns="91440" tIns="45720" rIns="91440" bIns="45720" rtlCol="0" anchor="ctr">
            <a:normAutofit/>
          </a:bodyPr>
          <a:lstStyle/>
          <a:p>
            <a:pPr marL="342900" indent="-306000" algn="l">
              <a:buFont typeface="Wingdings 2" charset="2"/>
              <a:buChar char=""/>
            </a:pPr>
            <a:r>
              <a:rPr lang="en-US" dirty="0"/>
              <a:t>Bullish signals tend to have negative mean and median</a:t>
            </a:r>
          </a:p>
          <a:p>
            <a:pPr marL="342900" indent="-306000" algn="l">
              <a:buFont typeface="Wingdings 2" charset="2"/>
              <a:buChar char=""/>
            </a:pPr>
            <a:r>
              <a:rPr lang="en-US" dirty="0"/>
              <a:t>Outlier values on volatility tend to skew negatively.</a:t>
            </a:r>
          </a:p>
          <a:p>
            <a:pPr marL="342900" indent="-306000" algn="l">
              <a:buFont typeface="Wingdings 2" charset="2"/>
              <a:buChar char=""/>
            </a:pPr>
            <a:r>
              <a:rPr lang="en-US" dirty="0"/>
              <a:t>Mondays exhibit the widest negative dispersion.</a:t>
            </a:r>
          </a:p>
          <a:p>
            <a:pPr marL="342900" indent="-306000" algn="l">
              <a:buFont typeface="Wingdings 2" charset="2"/>
              <a:buChar char=""/>
            </a:pPr>
            <a:r>
              <a:rPr lang="en-US" b="1" dirty="0"/>
              <a:t>This result matches overall day of the week finding.</a:t>
            </a:r>
          </a:p>
        </p:txBody>
      </p:sp>
      <p:sp>
        <p:nvSpPr>
          <p:cNvPr id="8" name="Text Placeholder 6">
            <a:extLst>
              <a:ext uri="{FF2B5EF4-FFF2-40B4-BE49-F238E27FC236}">
                <a16:creationId xmlns:a16="http://schemas.microsoft.com/office/drawing/2014/main" id="{FBBD7839-63FA-0475-369A-2513446E2CF1}"/>
              </a:ext>
            </a:extLst>
          </p:cNvPr>
          <p:cNvSpPr txBox="1">
            <a:spLocks/>
          </p:cNvSpPr>
          <p:nvPr/>
        </p:nvSpPr>
        <p:spPr>
          <a:xfrm>
            <a:off x="543619" y="5082639"/>
            <a:ext cx="4926948" cy="168475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indent="-306000" algn="l">
              <a:buFont typeface="Wingdings 2" charset="2"/>
              <a:buChar char=""/>
            </a:pPr>
            <a:r>
              <a:rPr lang="en-US" dirty="0"/>
              <a:t>Bearish signals tend to have positive mean and median</a:t>
            </a:r>
          </a:p>
          <a:p>
            <a:pPr marL="342900" indent="-306000" algn="l">
              <a:buFont typeface="Wingdings 2" charset="2"/>
              <a:buChar char=""/>
            </a:pPr>
            <a:r>
              <a:rPr lang="en-US" dirty="0"/>
              <a:t>Outlier values on volatility tend to skew positively</a:t>
            </a:r>
          </a:p>
          <a:p>
            <a:pPr marL="342900" indent="-306000" algn="l">
              <a:buFont typeface="Wingdings 2" charset="2"/>
              <a:buChar char=""/>
            </a:pPr>
            <a:r>
              <a:rPr lang="en-US" dirty="0"/>
              <a:t>Fridays exhibit the widest positive dispersion.</a:t>
            </a:r>
          </a:p>
          <a:p>
            <a:pPr marL="342900" indent="-306000" algn="l">
              <a:buFont typeface="Wingdings 2" charset="2"/>
              <a:buChar char=""/>
            </a:pPr>
            <a:r>
              <a:rPr lang="en-US" b="1" dirty="0"/>
              <a:t>This result matches overall day of the week finding.</a:t>
            </a:r>
          </a:p>
        </p:txBody>
      </p:sp>
      <p:sp>
        <p:nvSpPr>
          <p:cNvPr id="9" name="TextBox 8">
            <a:extLst>
              <a:ext uri="{FF2B5EF4-FFF2-40B4-BE49-F238E27FC236}">
                <a16:creationId xmlns:a16="http://schemas.microsoft.com/office/drawing/2014/main" id="{AE016BD5-58B9-BB5D-CB8C-282EFC696E93}"/>
              </a:ext>
            </a:extLst>
          </p:cNvPr>
          <p:cNvSpPr txBox="1"/>
          <p:nvPr/>
        </p:nvSpPr>
        <p:spPr>
          <a:xfrm>
            <a:off x="543620" y="340297"/>
            <a:ext cx="11489556" cy="646331"/>
          </a:xfrm>
          <a:prstGeom prst="rect">
            <a:avLst/>
          </a:prstGeom>
          <a:noFill/>
        </p:spPr>
        <p:txBody>
          <a:bodyPr wrap="none" rtlCol="0">
            <a:spAutoFit/>
          </a:bodyPr>
          <a:lstStyle/>
          <a:p>
            <a:r>
              <a:rPr lang="en-US" sz="3600" dirty="0"/>
              <a:t>EDA: Relative Strength Index Bearish vs. Bullish Signals</a:t>
            </a:r>
          </a:p>
        </p:txBody>
      </p:sp>
    </p:spTree>
    <p:extLst>
      <p:ext uri="{BB962C8B-B14F-4D97-AF65-F5344CB8AC3E}">
        <p14:creationId xmlns:p14="http://schemas.microsoft.com/office/powerpoint/2010/main" val="390636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15C8-8EB2-1FEF-112B-E66DDF272144}"/>
              </a:ext>
            </a:extLst>
          </p:cNvPr>
          <p:cNvSpPr>
            <a:spLocks noGrp="1"/>
          </p:cNvSpPr>
          <p:nvPr>
            <p:ph type="title"/>
          </p:nvPr>
        </p:nvSpPr>
        <p:spPr/>
        <p:txBody>
          <a:bodyPr/>
          <a:lstStyle/>
          <a:p>
            <a:r>
              <a:rPr lang="en-US" dirty="0"/>
              <a:t>MODELS AND PERFORMANCE</a:t>
            </a:r>
          </a:p>
        </p:txBody>
      </p:sp>
      <p:sp>
        <p:nvSpPr>
          <p:cNvPr id="3" name="Content Placeholder 2">
            <a:extLst>
              <a:ext uri="{FF2B5EF4-FFF2-40B4-BE49-F238E27FC236}">
                <a16:creationId xmlns:a16="http://schemas.microsoft.com/office/drawing/2014/main" id="{70676BE0-63A2-EE47-59EE-F27C513B4464}"/>
              </a:ext>
            </a:extLst>
          </p:cNvPr>
          <p:cNvSpPr>
            <a:spLocks noGrp="1"/>
          </p:cNvSpPr>
          <p:nvPr>
            <p:ph idx="1"/>
          </p:nvPr>
        </p:nvSpPr>
        <p:spPr>
          <a:xfrm>
            <a:off x="913795" y="2076450"/>
            <a:ext cx="4599499" cy="3714749"/>
          </a:xfrm>
        </p:spPr>
        <p:txBody>
          <a:bodyPr/>
          <a:lstStyle/>
          <a:p>
            <a:endParaRPr lang="en-US" dirty="0"/>
          </a:p>
        </p:txBody>
      </p:sp>
      <p:pic>
        <p:nvPicPr>
          <p:cNvPr id="7" name="Picture 6">
            <a:extLst>
              <a:ext uri="{FF2B5EF4-FFF2-40B4-BE49-F238E27FC236}">
                <a16:creationId xmlns:a16="http://schemas.microsoft.com/office/drawing/2014/main" id="{40F38CD0-E60C-9262-F372-6834F3662071}"/>
              </a:ext>
            </a:extLst>
          </p:cNvPr>
          <p:cNvPicPr>
            <a:picLocks noChangeAspect="1"/>
          </p:cNvPicPr>
          <p:nvPr/>
        </p:nvPicPr>
        <p:blipFill>
          <a:blip r:embed="rId2"/>
          <a:stretch>
            <a:fillRect/>
          </a:stretch>
        </p:blipFill>
        <p:spPr>
          <a:xfrm>
            <a:off x="5764305" y="2076450"/>
            <a:ext cx="5862918" cy="3714749"/>
          </a:xfrm>
          <a:prstGeom prst="rect">
            <a:avLst/>
          </a:prstGeom>
        </p:spPr>
      </p:pic>
    </p:spTree>
    <p:extLst>
      <p:ext uri="{BB962C8B-B14F-4D97-AF65-F5344CB8AC3E}">
        <p14:creationId xmlns:p14="http://schemas.microsoft.com/office/powerpoint/2010/main" val="12312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15C8-8EB2-1FEF-112B-E66DDF272144}"/>
              </a:ext>
            </a:extLst>
          </p:cNvPr>
          <p:cNvSpPr>
            <a:spLocks noGrp="1"/>
          </p:cNvSpPr>
          <p:nvPr>
            <p:ph type="title"/>
          </p:nvPr>
        </p:nvSpPr>
        <p:spPr/>
        <p:txBody>
          <a:bodyPr/>
          <a:lstStyle/>
          <a:p>
            <a:r>
              <a:rPr lang="en-US" dirty="0"/>
              <a:t>MODELS AND PREFORMANCE</a:t>
            </a:r>
          </a:p>
        </p:txBody>
      </p:sp>
      <p:sp>
        <p:nvSpPr>
          <p:cNvPr id="3" name="Content Placeholder 2">
            <a:extLst>
              <a:ext uri="{FF2B5EF4-FFF2-40B4-BE49-F238E27FC236}">
                <a16:creationId xmlns:a16="http://schemas.microsoft.com/office/drawing/2014/main" id="{70676BE0-63A2-EE47-59EE-F27C513B4464}"/>
              </a:ext>
            </a:extLst>
          </p:cNvPr>
          <p:cNvSpPr>
            <a:spLocks noGrp="1"/>
          </p:cNvSpPr>
          <p:nvPr>
            <p:ph idx="1"/>
          </p:nvPr>
        </p:nvSpPr>
        <p:spPr>
          <a:xfrm>
            <a:off x="913795" y="2076450"/>
            <a:ext cx="4599499" cy="3714749"/>
          </a:xfrm>
        </p:spPr>
        <p:txBody>
          <a:bodyPr/>
          <a:lstStyle/>
          <a:p>
            <a:endParaRPr lang="en-US" dirty="0"/>
          </a:p>
        </p:txBody>
      </p:sp>
      <p:pic>
        <p:nvPicPr>
          <p:cNvPr id="6" name="Picture 5">
            <a:extLst>
              <a:ext uri="{FF2B5EF4-FFF2-40B4-BE49-F238E27FC236}">
                <a16:creationId xmlns:a16="http://schemas.microsoft.com/office/drawing/2014/main" id="{DDAC5BA6-D412-A6E6-2A61-5FBDB17DC400}"/>
              </a:ext>
            </a:extLst>
          </p:cNvPr>
          <p:cNvPicPr>
            <a:picLocks noChangeAspect="1"/>
          </p:cNvPicPr>
          <p:nvPr/>
        </p:nvPicPr>
        <p:blipFill>
          <a:blip r:embed="rId2"/>
          <a:stretch>
            <a:fillRect/>
          </a:stretch>
        </p:blipFill>
        <p:spPr>
          <a:xfrm>
            <a:off x="5639405" y="2076450"/>
            <a:ext cx="5638800" cy="3714749"/>
          </a:xfrm>
          <a:prstGeom prst="rect">
            <a:avLst/>
          </a:prstGeom>
        </p:spPr>
      </p:pic>
    </p:spTree>
    <p:extLst>
      <p:ext uri="{BB962C8B-B14F-4D97-AF65-F5344CB8AC3E}">
        <p14:creationId xmlns:p14="http://schemas.microsoft.com/office/powerpoint/2010/main" val="910624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Integer pillars</Template>
  <TotalTime>139</TotalTime>
  <Words>439</Words>
  <Application>Microsoft Macintosh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Nova</vt:lpstr>
      <vt:lpstr>Arial Nova Light</vt:lpstr>
      <vt:lpstr>Times New Roman</vt:lpstr>
      <vt:lpstr>Wingdings 2</vt:lpstr>
      <vt:lpstr>SlateVTI</vt:lpstr>
      <vt:lpstr>NVIDIA INSIGHT ANALYSIS TEAM</vt:lpstr>
      <vt:lpstr>OVERVIEW</vt:lpstr>
      <vt:lpstr>TEAM</vt:lpstr>
      <vt:lpstr>PROBLEM STATEMENT</vt:lpstr>
      <vt:lpstr>EXPLORATORY DATA ANALYSIS: Day of Week</vt:lpstr>
      <vt:lpstr>EDA:  When volatile</vt:lpstr>
      <vt:lpstr>PowerPoint Presentation</vt:lpstr>
      <vt:lpstr>MODELS AND PERFORMANCE</vt:lpstr>
      <vt:lpstr>MODELS AND PREFORMANCE</vt:lpstr>
      <vt:lpstr>MODELS AND PREFORMANCE</vt:lpstr>
      <vt:lpstr>BUSINESS RECOMENDATIONS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Jeremiah Fa'atiliga</dc:creator>
  <cp:lastModifiedBy>John Vincent Deniega</cp:lastModifiedBy>
  <cp:revision>19</cp:revision>
  <dcterms:created xsi:type="dcterms:W3CDTF">2024-08-10T02:08:10Z</dcterms:created>
  <dcterms:modified xsi:type="dcterms:W3CDTF">2024-08-12T02:36:01Z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